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theme/themeOverride1.xml" ContentType="application/vnd.openxmlformats-officedocument.themeOverride+xml"/>
  <Override PartName="/ppt/notesSlides/notesSlide43.xml" ContentType="application/vnd.openxmlformats-officedocument.presentationml.notesSlide+xml"/>
  <Override PartName="/ppt/theme/themeOverride2.xml" ContentType="application/vnd.openxmlformats-officedocument.themeOverride+xml"/>
  <Override PartName="/ppt/notesSlides/notesSlide44.xml" ContentType="application/vnd.openxmlformats-officedocument.presentationml.notesSlide+xml"/>
  <Override PartName="/ppt/theme/themeOverride3.xml" ContentType="application/vnd.openxmlformats-officedocument.themeOverride+xml"/>
  <Override PartName="/ppt/notesSlides/notesSlide45.xml" ContentType="application/vnd.openxmlformats-officedocument.presentationml.notesSlide+xml"/>
  <Override PartName="/ppt/theme/themeOverride4.xml" ContentType="application/vnd.openxmlformats-officedocument.themeOverride+xml"/>
  <Override PartName="/ppt/notesSlides/notesSlide46.xml" ContentType="application/vnd.openxmlformats-officedocument.presentationml.notesSlide+xml"/>
  <Override PartName="/ppt/theme/themeOverride5.xml" ContentType="application/vnd.openxmlformats-officedocument.themeOverride+xml"/>
  <Override PartName="/ppt/notesSlides/notesSlide47.xml" ContentType="application/vnd.openxmlformats-officedocument.presentationml.notesSlide+xml"/>
  <Override PartName="/ppt/theme/themeOverride6.xml" ContentType="application/vnd.openxmlformats-officedocument.themeOverride+xml"/>
  <Override PartName="/ppt/notesSlides/notesSlide48.xml" ContentType="application/vnd.openxmlformats-officedocument.presentationml.notesSlide+xml"/>
  <Override PartName="/ppt/theme/themeOverride7.xml" ContentType="application/vnd.openxmlformats-officedocument.themeOverride+xml"/>
  <Override PartName="/ppt/notesSlides/notesSlide49.xml" ContentType="application/vnd.openxmlformats-officedocument.presentationml.notesSlide+xml"/>
  <Override PartName="/ppt/theme/themeOverride8.xml" ContentType="application/vnd.openxmlformats-officedocument.themeOverride+xml"/>
  <Override PartName="/ppt/notesSlides/notesSlide50.xml" ContentType="application/vnd.openxmlformats-officedocument.presentationml.notesSlide+xml"/>
  <Override PartName="/ppt/theme/themeOverride9.xml" ContentType="application/vnd.openxmlformats-officedocument.themeOverr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theme/themeOverride10.xml" ContentType="application/vnd.openxmlformats-officedocument.themeOverr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65"/>
  </p:notesMasterIdLst>
  <p:sldIdLst>
    <p:sldId id="278" r:id="rId2"/>
    <p:sldId id="261" r:id="rId3"/>
    <p:sldId id="545" r:id="rId4"/>
    <p:sldId id="499" r:id="rId5"/>
    <p:sldId id="555" r:id="rId6"/>
    <p:sldId id="564" r:id="rId7"/>
    <p:sldId id="565" r:id="rId8"/>
    <p:sldId id="547" r:id="rId9"/>
    <p:sldId id="548" r:id="rId10"/>
    <p:sldId id="549" r:id="rId11"/>
    <p:sldId id="500" r:id="rId12"/>
    <p:sldId id="501" r:id="rId13"/>
    <p:sldId id="502" r:id="rId14"/>
    <p:sldId id="558" r:id="rId15"/>
    <p:sldId id="559" r:id="rId16"/>
    <p:sldId id="560" r:id="rId17"/>
    <p:sldId id="561" r:id="rId18"/>
    <p:sldId id="562" r:id="rId19"/>
    <p:sldId id="519" r:id="rId20"/>
    <p:sldId id="574" r:id="rId21"/>
    <p:sldId id="575" r:id="rId22"/>
    <p:sldId id="518" r:id="rId23"/>
    <p:sldId id="573" r:id="rId24"/>
    <p:sldId id="520" r:id="rId25"/>
    <p:sldId id="552" r:id="rId26"/>
    <p:sldId id="521" r:id="rId27"/>
    <p:sldId id="522" r:id="rId28"/>
    <p:sldId id="523" r:id="rId29"/>
    <p:sldId id="524" r:id="rId30"/>
    <p:sldId id="553" r:id="rId31"/>
    <p:sldId id="554" r:id="rId32"/>
    <p:sldId id="550" r:id="rId33"/>
    <p:sldId id="566" r:id="rId34"/>
    <p:sldId id="567" r:id="rId35"/>
    <p:sldId id="568" r:id="rId36"/>
    <p:sldId id="570" r:id="rId37"/>
    <p:sldId id="571" r:id="rId38"/>
    <p:sldId id="569" r:id="rId39"/>
    <p:sldId id="551" r:id="rId40"/>
    <p:sldId id="572" r:id="rId41"/>
    <p:sldId id="513" r:id="rId42"/>
    <p:sldId id="514" r:id="rId43"/>
    <p:sldId id="515" r:id="rId44"/>
    <p:sldId id="527" r:id="rId45"/>
    <p:sldId id="578" r:id="rId46"/>
    <p:sldId id="579" r:id="rId47"/>
    <p:sldId id="577" r:id="rId48"/>
    <p:sldId id="582" r:id="rId49"/>
    <p:sldId id="563" r:id="rId50"/>
    <p:sldId id="580" r:id="rId51"/>
    <p:sldId id="581" r:id="rId52"/>
    <p:sldId id="528" r:id="rId53"/>
    <p:sldId id="583" r:id="rId54"/>
    <p:sldId id="516" r:id="rId55"/>
    <p:sldId id="556" r:id="rId56"/>
    <p:sldId id="557" r:id="rId57"/>
    <p:sldId id="517" r:id="rId58"/>
    <p:sldId id="576" r:id="rId59"/>
    <p:sldId id="544" r:id="rId60"/>
    <p:sldId id="539" r:id="rId61"/>
    <p:sldId id="537" r:id="rId62"/>
    <p:sldId id="538" r:id="rId63"/>
    <p:sldId id="284" r:id="rId64"/>
  </p:sldIdLst>
  <p:sldSz cx="9144000" cy="5143500" type="screen16x9"/>
  <p:notesSz cx="6858000" cy="9144000"/>
  <p:defaultTextStyle>
    <a:defPPr>
      <a:defRPr lang="ru-RU"/>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600"/>
    <a:srgbClr val="FFFFFF"/>
    <a:srgbClr val="2F699C"/>
    <a:srgbClr val="316DA2"/>
    <a:srgbClr val="1F5582"/>
    <a:srgbClr val="D6DADD"/>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7347" autoAdjust="0"/>
  </p:normalViewPr>
  <p:slideViewPr>
    <p:cSldViewPr snapToGrid="0" snapToObjects="1">
      <p:cViewPr varScale="1">
        <p:scale>
          <a:sx n="64" d="100"/>
          <a:sy n="64" d="100"/>
        </p:scale>
        <p:origin x="1566" y="60"/>
      </p:cViewPr>
      <p:guideLst>
        <p:guide orient="horz" pos="162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99DAD3A-556D-463C-A34F-EE83E4183EF7}" type="datetimeFigureOut">
              <a:rPr lang="en-US" smtClean="0"/>
              <a:t>10/8/2021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41926D-D1D0-4730-8BA3-F6B1AA0DCA1C}" type="slidenum">
              <a:rPr lang="en-US" smtClean="0"/>
              <a:t>‹#›</a:t>
            </a:fld>
            <a:endParaRPr lang="en-US"/>
          </a:p>
        </p:txBody>
      </p:sp>
    </p:spTree>
    <p:extLst>
      <p:ext uri="{BB962C8B-B14F-4D97-AF65-F5344CB8AC3E}">
        <p14:creationId xmlns:p14="http://schemas.microsoft.com/office/powerpoint/2010/main" val="27201529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T24 Browser is an intranet based front end.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To log on to Temenos T24 one needs to type only the appropriate URL in the address bar. The URL might differ from one installation to another.</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Once the correct URL is typed in the address bar, the T24 sign on screen will appear where Sign on name and password have to be specified. Sign on name and password is case sensitive.</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Sign on name as well as password can have alphanumeric characters.</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After input of appropriate T24 Sign On name and Password, the user can click on the right mark or press enter. If Sign on name or Password information is not correct, there will be an error “Please check your Login Credential and/or access rights”.                                                                                                                                                                                                                                                                                                                                                                 </a:t>
            </a:r>
          </a:p>
          <a:p>
            <a:endParaRPr lang="en-US" dirty="0"/>
          </a:p>
        </p:txBody>
      </p:sp>
      <p:sp>
        <p:nvSpPr>
          <p:cNvPr id="4" name="Номер слайда 3"/>
          <p:cNvSpPr>
            <a:spLocks noGrp="1"/>
          </p:cNvSpPr>
          <p:nvPr>
            <p:ph type="sldNum" sz="quarter" idx="5"/>
          </p:nvPr>
        </p:nvSpPr>
        <p:spPr/>
        <p:txBody>
          <a:bodyPr/>
          <a:lstStyle/>
          <a:p>
            <a:fld id="{F941926D-D1D0-4730-8BA3-F6B1AA0DCA1C}" type="slidenum">
              <a:rPr lang="en-US" smtClean="0"/>
              <a:t>3</a:t>
            </a:fld>
            <a:endParaRPr lang="en-US"/>
          </a:p>
        </p:txBody>
      </p:sp>
    </p:spTree>
    <p:extLst>
      <p:ext uri="{BB962C8B-B14F-4D97-AF65-F5344CB8AC3E}">
        <p14:creationId xmlns:p14="http://schemas.microsoft.com/office/powerpoint/2010/main" val="34669065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eaLnBrk="1" hangingPunct="1"/>
            <a:r>
              <a:rPr lang="en-US" altLang="en-US" dirty="0">
                <a:latin typeface="Arial" panose="020B0604020202020204" pitchFamily="34" charset="0"/>
              </a:rPr>
              <a:t>— When an application is opened, the user can input the ID and use any of the buttons depending on the function to be invoked, viz Edit, View and Action button</a:t>
            </a:r>
          </a:p>
          <a:p>
            <a:pPr eaLnBrk="1" hangingPunct="1"/>
            <a:r>
              <a:rPr lang="en-US" altLang="en-US" dirty="0">
                <a:latin typeface="Arial" panose="020B0604020202020204" pitchFamily="34" charset="0"/>
              </a:rPr>
              <a:t>EDIT Button - Opens a new record for input or an existing record for </a:t>
            </a:r>
            <a:r>
              <a:rPr lang="en-US" altLang="en-US" dirty="0" err="1">
                <a:latin typeface="Arial" panose="020B0604020202020204" pitchFamily="34" charset="0"/>
              </a:rPr>
              <a:t>ammendment</a:t>
            </a:r>
            <a:r>
              <a:rPr lang="en-US" altLang="en-US" dirty="0">
                <a:latin typeface="Arial" panose="020B0604020202020204" pitchFamily="34" charset="0"/>
              </a:rPr>
              <a:t> </a:t>
            </a:r>
          </a:p>
          <a:p>
            <a:pPr eaLnBrk="1" hangingPunct="1"/>
            <a:r>
              <a:rPr lang="en-US" altLang="en-US" dirty="0">
                <a:latin typeface="Arial" panose="020B0604020202020204" pitchFamily="34" charset="0"/>
              </a:rPr>
              <a:t>ACTION Button - Opens a record with Authorise, Delete, Reverse &amp; Verify operations enabled</a:t>
            </a:r>
          </a:p>
          <a:p>
            <a:pPr eaLnBrk="1" hangingPunct="1"/>
            <a:r>
              <a:rPr lang="en-US" altLang="en-US" dirty="0">
                <a:latin typeface="Arial" panose="020B0604020202020204" pitchFamily="34" charset="0"/>
              </a:rPr>
              <a:t>VIEW Button - Opens a record in ‘See’ mode</a:t>
            </a:r>
          </a:p>
          <a:p>
            <a:pPr eaLnBrk="1" hangingPunct="1"/>
            <a:endParaRPr lang="en-US" altLang="en-US" dirty="0">
              <a:latin typeface="Arial" panose="020B0604020202020204" pitchFamily="34" charset="0"/>
            </a:endParaRPr>
          </a:p>
          <a:p>
            <a:pPr eaLnBrk="1" hangingPunct="1"/>
            <a:r>
              <a:rPr lang="en-US" altLang="en-US" dirty="0">
                <a:latin typeface="Arial" panose="020B0604020202020204" pitchFamily="34" charset="0"/>
              </a:rPr>
              <a:t>This is an alternative method to giving the function along with the application and ID in the command line of the first screen.</a:t>
            </a:r>
          </a:p>
          <a:p>
            <a:endParaRPr lang="en-US" dirty="0"/>
          </a:p>
        </p:txBody>
      </p:sp>
      <p:sp>
        <p:nvSpPr>
          <p:cNvPr id="4" name="Номер слайда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941926D-D1D0-4730-8BA3-F6B1AA0DCA1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323528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altLang="en-US" dirty="0">
                <a:latin typeface="Arial" panose="020B0604020202020204" pitchFamily="34" charset="0"/>
              </a:rPr>
              <a:t>What we see here is a sample record in the customer application. The application name and the record Id( Customer number), is displayed. Customer application  is a form where the details of a customer are filled. The various buttons that are used to take action on the record is illustrated.</a:t>
            </a:r>
          </a:p>
          <a:p>
            <a:pPr eaLnBrk="1" hangingPunct="1"/>
            <a:r>
              <a:rPr lang="en-US" altLang="en-US" dirty="0">
                <a:latin typeface="Arial" panose="020B0604020202020204" pitchFamily="34" charset="0"/>
              </a:rPr>
              <a:t>The VALIDATE button is used to validate the data entered in the fields on the form.  Incorrect and erroneous information will not be stored in the database.</a:t>
            </a:r>
          </a:p>
          <a:p>
            <a:pPr eaLnBrk="1" hangingPunct="1"/>
            <a:r>
              <a:rPr lang="en-US" altLang="en-US" dirty="0">
                <a:latin typeface="Arial" panose="020B0604020202020204" pitchFamily="34" charset="0"/>
              </a:rPr>
              <a:t>The COMMIT button will commit the record and save the contents of the record into the corresponding database table.</a:t>
            </a:r>
          </a:p>
          <a:p>
            <a:pPr eaLnBrk="1" hangingPunct="1"/>
            <a:r>
              <a:rPr lang="en-US" altLang="en-US" dirty="0">
                <a:latin typeface="Arial" panose="020B0604020202020204" pitchFamily="34" charset="0"/>
              </a:rPr>
              <a:t>The HOLD button is useful, when the user does not want to commit the data entered into the database, but at the same time does not want to lose the information input.  The data input is saved to be modified, committed or discarded later as per the user’s discretion.</a:t>
            </a:r>
          </a:p>
          <a:p>
            <a:pPr eaLnBrk="1" hangingPunct="1"/>
            <a:r>
              <a:rPr lang="en-US" altLang="en-US" dirty="0">
                <a:latin typeface="Arial" panose="020B0604020202020204" pitchFamily="34" charset="0"/>
              </a:rPr>
              <a:t>The next set of buttons are Functions enabled on using the ACTION button for an existing record ID. For a NEW record these will be disabled. </a:t>
            </a:r>
          </a:p>
          <a:p>
            <a:pPr eaLnBrk="1" hangingPunct="1"/>
            <a:r>
              <a:rPr lang="en-US" altLang="en-US" dirty="0">
                <a:latin typeface="Arial" panose="020B0604020202020204" pitchFamily="34" charset="0"/>
              </a:rPr>
              <a:t>In T24,  DELETE function is used to delete an unauthorized record. T24 will never re-generate the ID of such a record.  Once generated the ID is never re-used unless manually input by the user.</a:t>
            </a:r>
          </a:p>
          <a:p>
            <a:pPr eaLnBrk="1" hangingPunct="1"/>
            <a:r>
              <a:rPr lang="en-US" altLang="en-US" dirty="0">
                <a:latin typeface="Arial" panose="020B0604020202020204" pitchFamily="34" charset="0"/>
              </a:rPr>
              <a:t>The AUTHORISE function is to be used to </a:t>
            </a:r>
            <a:r>
              <a:rPr lang="en-US" altLang="en-US" dirty="0" err="1">
                <a:latin typeface="Arial" panose="020B0604020202020204" pitchFamily="34" charset="0"/>
              </a:rPr>
              <a:t>authorise</a:t>
            </a:r>
            <a:r>
              <a:rPr lang="en-US" altLang="en-US" dirty="0">
                <a:latin typeface="Arial" panose="020B0604020202020204" pitchFamily="34" charset="0"/>
              </a:rPr>
              <a:t> the commited record. An authorizer should be different from the user who has input the record.</a:t>
            </a:r>
          </a:p>
          <a:p>
            <a:pPr eaLnBrk="1" hangingPunct="1"/>
            <a:r>
              <a:rPr lang="en-US" altLang="en-US" dirty="0">
                <a:latin typeface="Arial" panose="020B0604020202020204" pitchFamily="34" charset="0"/>
              </a:rPr>
              <a:t>Any record which has been authorized cannot be deleted and can be removed from the live files only by using the REVERSE function. This moves the record to history.</a:t>
            </a:r>
          </a:p>
          <a:p>
            <a:pPr eaLnBrk="1" hangingPunct="1"/>
            <a:r>
              <a:rPr lang="en-US" altLang="en-US" dirty="0">
                <a:latin typeface="Arial" panose="020B0604020202020204" pitchFamily="34" charset="0"/>
              </a:rPr>
              <a:t>The button which looks like the NEXT button in the record screen is used to verify a record. This is applicable only for certain transactions. </a:t>
            </a:r>
          </a:p>
          <a:p>
            <a:pPr eaLnBrk="1" hangingPunct="1"/>
            <a:r>
              <a:rPr lang="en-GB" altLang="en-US" dirty="0">
                <a:latin typeface="Arial" panose="020B0604020202020204" pitchFamily="34" charset="0"/>
              </a:rPr>
              <a:t>In FOREX and MONEY.MARKET applications, deals are done at times also through  brokers orally.  When the written confirmations are later received, verify function is used to record time and date of receipt of confirmation. </a:t>
            </a:r>
          </a:p>
          <a:p>
            <a:pPr eaLnBrk="1" hangingPunct="1"/>
            <a:r>
              <a:rPr lang="en-GB" altLang="en-US" dirty="0">
                <a:latin typeface="Arial" panose="020B0604020202020204" pitchFamily="34" charset="0"/>
              </a:rPr>
              <a:t>The Up arrow button helps user to  return to application or the previous screen.</a:t>
            </a:r>
            <a:endParaRPr lang="en-US" altLang="en-US" dirty="0">
              <a:latin typeface="Arial" panose="020B0604020202020204" pitchFamily="34" charset="0"/>
            </a:endParaRPr>
          </a:p>
          <a:p>
            <a:endParaRPr lang="en-US" dirty="0"/>
          </a:p>
        </p:txBody>
      </p:sp>
      <p:sp>
        <p:nvSpPr>
          <p:cNvPr id="4" name="Номер слайда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941926D-D1D0-4730-8BA3-F6B1AA0DCA1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079819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eaLnBrk="1" hangingPunct="1"/>
            <a:r>
              <a:rPr lang="en-US" altLang="en-US" dirty="0">
                <a:latin typeface="Arial" panose="020B0604020202020204" pitchFamily="34" charset="0"/>
              </a:rPr>
              <a:t>For additional information on any of the fields in an application, click on the Field Label.  It opens an online </a:t>
            </a:r>
            <a:r>
              <a:rPr lang="en-US" altLang="en-US" dirty="0" err="1">
                <a:latin typeface="Arial" panose="020B0604020202020204" pitchFamily="34" charset="0"/>
              </a:rPr>
              <a:t>helptext</a:t>
            </a:r>
            <a:r>
              <a:rPr lang="en-US" altLang="en-US" dirty="0">
                <a:latin typeface="Arial" panose="020B0604020202020204" pitchFamily="34" charset="0"/>
              </a:rPr>
              <a:t>. </a:t>
            </a:r>
          </a:p>
          <a:p>
            <a:endParaRPr lang="en-US" dirty="0"/>
          </a:p>
        </p:txBody>
      </p:sp>
      <p:sp>
        <p:nvSpPr>
          <p:cNvPr id="4" name="Номер слайда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941926D-D1D0-4730-8BA3-F6B1AA0DCA1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616122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eaLnBrk="1" hangingPunct="1"/>
            <a:r>
              <a:rPr lang="en-US" altLang="en-US" dirty="0">
                <a:latin typeface="Arial" panose="020B0604020202020204" pitchFamily="34" charset="0"/>
              </a:rPr>
              <a:t>For additional information on any of the fields in an application, click on the Field Label.  It opens an online </a:t>
            </a:r>
            <a:r>
              <a:rPr lang="en-US" altLang="en-US" dirty="0" err="1">
                <a:latin typeface="Arial" panose="020B0604020202020204" pitchFamily="34" charset="0"/>
              </a:rPr>
              <a:t>helptext</a:t>
            </a:r>
            <a:r>
              <a:rPr lang="en-US" altLang="en-US" dirty="0">
                <a:latin typeface="Arial" panose="020B0604020202020204" pitchFamily="34" charset="0"/>
              </a:rPr>
              <a:t>. </a:t>
            </a:r>
          </a:p>
          <a:p>
            <a:endParaRPr lang="en-US" dirty="0"/>
          </a:p>
        </p:txBody>
      </p:sp>
      <p:sp>
        <p:nvSpPr>
          <p:cNvPr id="4" name="Номер слайда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941926D-D1D0-4730-8BA3-F6B1AA0DCA1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619562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eaLnBrk="1" hangingPunct="1"/>
            <a:r>
              <a:rPr lang="en-US" altLang="en-US" dirty="0">
                <a:latin typeface="Arial" panose="020B0604020202020204" pitchFamily="34" charset="0"/>
              </a:rPr>
              <a:t>— One significant and important feature in T24 is called multi value and sub value facility. When a field requires to hold multiple data it can be dynamically expanded or deleted during transaction input stage. </a:t>
            </a:r>
          </a:p>
          <a:p>
            <a:pPr eaLnBrk="1" hangingPunct="1"/>
            <a:r>
              <a:rPr lang="en-US" altLang="en-US" dirty="0">
                <a:latin typeface="Arial" panose="020B0604020202020204" pitchFamily="34" charset="0"/>
              </a:rPr>
              <a:t>For example, a customer may have accounts in different currencies and may want his name to be displayed in the regional language of that currency.  To facilitate this, </a:t>
            </a:r>
            <a:r>
              <a:rPr lang="en-US" altLang="en-US" dirty="0" err="1">
                <a:latin typeface="Arial" panose="020B0604020202020204" pitchFamily="34" charset="0"/>
              </a:rPr>
              <a:t>multivalue</a:t>
            </a:r>
            <a:r>
              <a:rPr lang="en-US" altLang="en-US" dirty="0">
                <a:latin typeface="Arial" panose="020B0604020202020204" pitchFamily="34" charset="0"/>
              </a:rPr>
              <a:t> the Name field as shown. Sub-value is a second level of doing this.</a:t>
            </a:r>
          </a:p>
          <a:p>
            <a:endParaRPr lang="en-US" dirty="0"/>
          </a:p>
        </p:txBody>
      </p:sp>
      <p:sp>
        <p:nvSpPr>
          <p:cNvPr id="4" name="Номер слайда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941926D-D1D0-4730-8BA3-F6B1AA0DCA1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797395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eaLnBrk="1" hangingPunct="1"/>
            <a:r>
              <a:rPr lang="en-US" altLang="en-US" dirty="0">
                <a:latin typeface="Arial" panose="020B0604020202020204" pitchFamily="34" charset="0"/>
              </a:rPr>
              <a:t>— For example a customer may have an office address and a residence address that you want to store.  You Multi-value the Address field.  If each the office address needs to be stored in multiple languages, then sub-value the address field.</a:t>
            </a:r>
          </a:p>
          <a:p>
            <a:endParaRPr lang="en-US" dirty="0"/>
          </a:p>
        </p:txBody>
      </p:sp>
      <p:sp>
        <p:nvSpPr>
          <p:cNvPr id="4" name="Номер слайда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941926D-D1D0-4730-8BA3-F6B1AA0DCA1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674934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en-US" dirty="0"/>
          </a:p>
        </p:txBody>
      </p:sp>
      <p:sp>
        <p:nvSpPr>
          <p:cNvPr id="4" name="Номер слайда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941926D-D1D0-4730-8BA3-F6B1AA0DCA1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43000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sz="1200" kern="1200" dirty="0">
                <a:solidFill>
                  <a:schemeClr val="tx1"/>
                </a:solidFill>
                <a:effectLst/>
                <a:latin typeface="+mn-lt"/>
                <a:ea typeface="+mn-ea"/>
                <a:cs typeface="+mn-cs"/>
              </a:rPr>
              <a:t> </a:t>
            </a:r>
          </a:p>
          <a:p>
            <a:endParaRPr lang="en-US" dirty="0"/>
          </a:p>
        </p:txBody>
      </p:sp>
      <p:sp>
        <p:nvSpPr>
          <p:cNvPr id="4" name="Номер слайда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941926D-D1D0-4730-8BA3-F6B1AA0DCA1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778604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en-US" dirty="0"/>
          </a:p>
        </p:txBody>
      </p:sp>
      <p:sp>
        <p:nvSpPr>
          <p:cNvPr id="4" name="Номер слайда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941926D-D1D0-4730-8BA3-F6B1AA0DCA1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059527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sz="1200" kern="1200" dirty="0">
                <a:solidFill>
                  <a:schemeClr val="tx1"/>
                </a:solidFill>
                <a:effectLst/>
                <a:latin typeface="+mn-lt"/>
                <a:ea typeface="+mn-ea"/>
                <a:cs typeface="+mn-cs"/>
              </a:rPr>
              <a:t> </a:t>
            </a:r>
          </a:p>
          <a:p>
            <a:r>
              <a:rPr lang="ru-RU" sz="120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Calendar pop ups are available for appropriate fields to enable selection of dates for a transaction.                                                                                                                                                                                                                                                                                                                                                                 </a:t>
            </a:r>
          </a:p>
          <a:p>
            <a:endParaRPr lang="ru-RU"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For ease of input of frequency type of value, certain popup are available which displays a dialog box for giving the next date and frequency thereafter.</a:t>
            </a:r>
          </a:p>
          <a:p>
            <a:endParaRPr lang="en-US" dirty="0"/>
          </a:p>
        </p:txBody>
      </p:sp>
      <p:sp>
        <p:nvSpPr>
          <p:cNvPr id="4" name="Номер слайда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941926D-D1D0-4730-8BA3-F6B1AA0DCA1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250882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On successfully signing into Temenos T24, one will be taken to this screen.</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It is designed with menus for users, administrators and specific users under Role Based Home Pages, classified on the general business flow in a Bank. While the above representation is the standard color scheme and template (skin) of Temenos, it is possible to choose different skins.</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 </a:t>
            </a:r>
          </a:p>
        </p:txBody>
      </p:sp>
      <p:sp>
        <p:nvSpPr>
          <p:cNvPr id="4" name="Номер слайда 3"/>
          <p:cNvSpPr>
            <a:spLocks noGrp="1"/>
          </p:cNvSpPr>
          <p:nvPr>
            <p:ph type="sldNum" sz="quarter" idx="5"/>
          </p:nvPr>
        </p:nvSpPr>
        <p:spPr/>
        <p:txBody>
          <a:bodyPr/>
          <a:lstStyle/>
          <a:p>
            <a:fld id="{F941926D-D1D0-4730-8BA3-F6B1AA0DCA1C}" type="slidenum">
              <a:rPr lang="en-US" smtClean="0"/>
              <a:t>4</a:t>
            </a:fld>
            <a:endParaRPr lang="en-US"/>
          </a:p>
        </p:txBody>
      </p:sp>
    </p:spTree>
    <p:extLst>
      <p:ext uri="{BB962C8B-B14F-4D97-AF65-F5344CB8AC3E}">
        <p14:creationId xmlns:p14="http://schemas.microsoft.com/office/powerpoint/2010/main" val="3254127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eaLnBrk="1" hangingPunct="1"/>
            <a:r>
              <a:rPr lang="ru-RU" altLang="en-US" dirty="0">
                <a:latin typeface="Arial" panose="020B0604020202020204" pitchFamily="34" charset="0"/>
              </a:rPr>
              <a:t>— </a:t>
            </a:r>
            <a:r>
              <a:rPr lang="en-US" altLang="en-US" dirty="0">
                <a:latin typeface="Arial" panose="020B0604020202020204" pitchFamily="34" charset="0"/>
              </a:rPr>
              <a:t>The </a:t>
            </a:r>
            <a:r>
              <a:rPr lang="en-US" dirty="0"/>
              <a:t>Button to the right of the field </a:t>
            </a:r>
            <a:r>
              <a:rPr lang="en-US" altLang="en-US" dirty="0">
                <a:latin typeface="Arial" panose="020B0604020202020204" pitchFamily="34" charset="0"/>
              </a:rPr>
              <a:t>is useful to invoke context sensitive enquiry which is predefined in the system.  </a:t>
            </a:r>
            <a:endParaRPr lang="en-US" dirty="0"/>
          </a:p>
        </p:txBody>
      </p:sp>
      <p:sp>
        <p:nvSpPr>
          <p:cNvPr id="4" name="Номер слайда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941926D-D1D0-4730-8BA3-F6B1AA0DCA1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553482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en-US" dirty="0"/>
          </a:p>
        </p:txBody>
      </p:sp>
      <p:sp>
        <p:nvSpPr>
          <p:cNvPr id="4" name="Номер слайда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941926D-D1D0-4730-8BA3-F6B1AA0DCA1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1537849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lvl="1" indent="0">
              <a:buFontTx/>
              <a:buNone/>
              <a:defRPr/>
            </a:pPr>
            <a:r>
              <a:rPr lang="ru-RU"/>
              <a:t>—</a:t>
            </a:r>
          </a:p>
          <a:p>
            <a:pPr marL="0" lvl="1" indent="0">
              <a:buFontTx/>
              <a:buNone/>
              <a:defRPr/>
            </a:pPr>
            <a:r>
              <a:rPr lang="en-US"/>
              <a:t>When </a:t>
            </a:r>
            <a:r>
              <a:rPr lang="en-US" dirty="0"/>
              <a:t>you enter data into a form in T24, you must first validate the data before storing it in the database.  The validate button on the form facilitates this.  On clicking the validate button after data input, it can result in 2 possible outputs – Errors or no errors.</a:t>
            </a:r>
          </a:p>
          <a:p>
            <a:pPr marL="0" lvl="1">
              <a:defRPr/>
            </a:pPr>
            <a:endParaRPr lang="en-US" dirty="0"/>
          </a:p>
          <a:p>
            <a:pPr marL="0" lvl="1">
              <a:defRPr/>
            </a:pPr>
            <a:r>
              <a:rPr lang="en-US" dirty="0"/>
              <a:t>On clicking the commit button, the validations are executed again before the record is stored in the database.</a:t>
            </a:r>
          </a:p>
          <a:p>
            <a:endParaRPr lang="en-US" dirty="0"/>
          </a:p>
        </p:txBody>
      </p:sp>
      <p:sp>
        <p:nvSpPr>
          <p:cNvPr id="4" name="Номер слайда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941926D-D1D0-4730-8BA3-F6B1AA0DCA1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87562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sz="1200" kern="1200" dirty="0">
                <a:solidFill>
                  <a:schemeClr val="tx1"/>
                </a:solidFill>
                <a:effectLst/>
                <a:latin typeface="+mn-lt"/>
                <a:ea typeface="+mn-ea"/>
                <a:cs typeface="+mn-cs"/>
              </a:rPr>
              <a:t>T24 displays different types of messages.</a:t>
            </a:r>
          </a:p>
          <a:p>
            <a:r>
              <a:rPr lang="en-US" sz="1200" kern="1200" dirty="0">
                <a:solidFill>
                  <a:schemeClr val="tx1"/>
                </a:solidFill>
                <a:effectLst/>
                <a:latin typeface="+mn-lt"/>
                <a:ea typeface="+mn-ea"/>
                <a:cs typeface="+mn-cs"/>
              </a:rPr>
              <a:t>The first one is raising of error messages.</a:t>
            </a:r>
          </a:p>
          <a:p>
            <a:r>
              <a:rPr lang="en-US" sz="1200" kern="1200" dirty="0">
                <a:solidFill>
                  <a:schemeClr val="tx1"/>
                </a:solidFill>
                <a:effectLst/>
                <a:latin typeface="+mn-lt"/>
                <a:ea typeface="+mn-ea"/>
                <a:cs typeface="+mn-cs"/>
              </a:rPr>
              <a:t>When input is incomplete or with incorrect data, the system raises error message while the record is committed.</a:t>
            </a:r>
          </a:p>
          <a:p>
            <a:r>
              <a:rPr lang="en-US" sz="1200" kern="1200" dirty="0">
                <a:solidFill>
                  <a:schemeClr val="tx1"/>
                </a:solidFill>
                <a:effectLst/>
                <a:latin typeface="+mn-lt"/>
                <a:ea typeface="+mn-ea"/>
                <a:cs typeface="+mn-cs"/>
              </a:rPr>
              <a:t>To proceed further, the error messages that are displayed along with the field needs to be corrected.</a:t>
            </a:r>
          </a:p>
          <a:p>
            <a:r>
              <a:rPr lang="en-US" sz="1200" kern="1200" dirty="0">
                <a:solidFill>
                  <a:schemeClr val="tx1"/>
                </a:solidFill>
                <a:effectLst/>
                <a:latin typeface="+mn-lt"/>
                <a:ea typeface="+mn-ea"/>
                <a:cs typeface="+mn-cs"/>
              </a:rPr>
              <a:t>By clicking on the field name displayed, the cursor moves to the particular field to enable correction.</a:t>
            </a:r>
          </a:p>
          <a:p>
            <a:r>
              <a:rPr lang="en-US" sz="1200" kern="1200" dirty="0">
                <a:solidFill>
                  <a:schemeClr val="tx1"/>
                </a:solidFill>
                <a:effectLst/>
                <a:latin typeface="+mn-lt"/>
                <a:ea typeface="+mn-ea"/>
                <a:cs typeface="+mn-cs"/>
              </a:rPr>
              <a:t>The record cannot be committed without rectifying the errors displayed.                                                                                                                                                                                                                                                                                                                                                                 </a:t>
            </a:r>
          </a:p>
          <a:p>
            <a:r>
              <a:rPr lang="en-US" sz="1200" kern="1200" dirty="0">
                <a:solidFill>
                  <a:schemeClr val="tx1"/>
                </a:solidFill>
                <a:effectLst/>
                <a:latin typeface="+mn-lt"/>
                <a:ea typeface="+mn-ea"/>
                <a:cs typeface="+mn-cs"/>
              </a:rPr>
              <a:t>There is another type of message called Override message.</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Whenever there is a deviation to the specific setup in the system, a warning message is raised by T24.</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Certain types of these warnings are called as overrides and such messages can be accepted by the user or not. If accepted, then the input is saved and the message is recorded in the transaction.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If the user does not want to accept, the application should either be closed or the situation pointed out should first be rectified.</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For example, when a transaction results in over drawing the balance in an account, an override message is displayed stating that the balance exceeds arrangement or it is an un authorised over draft depending on whether the account has overdraft facility or not.</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Another type of message is for confirming whether or not pre-defined documents have been received.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They are generated by DOCUMENT.MANAGEMENT application.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Here, both the choices, Received and Not received are stored appropriately.</a:t>
            </a:r>
          </a:p>
          <a:p>
            <a:r>
              <a:rPr lang="en-US" sz="1200" kern="1200" dirty="0">
                <a:solidFill>
                  <a:schemeClr val="tx1"/>
                </a:solidFill>
                <a:effectLst/>
                <a:latin typeface="+mn-lt"/>
                <a:ea typeface="+mn-ea"/>
                <a:cs typeface="+mn-cs"/>
              </a:rPr>
              <a:t> </a:t>
            </a:r>
          </a:p>
          <a:p>
            <a:r>
              <a:rPr lang="ru-RU" sz="1200" kern="1200" dirty="0">
                <a:solidFill>
                  <a:schemeClr val="tx1"/>
                </a:solidFill>
                <a:effectLst/>
                <a:latin typeface="+mn-lt"/>
                <a:ea typeface="+mn-ea"/>
                <a:cs typeface="+mn-cs"/>
              </a:rPr>
              <a:t>For </a:t>
            </a:r>
            <a:r>
              <a:rPr lang="ru-RU" sz="1200" kern="1200" dirty="0" err="1">
                <a:solidFill>
                  <a:schemeClr val="tx1"/>
                </a:solidFill>
                <a:effectLst/>
                <a:latin typeface="+mn-lt"/>
                <a:ea typeface="+mn-ea"/>
                <a:cs typeface="+mn-cs"/>
              </a:rPr>
              <a:t>example</a:t>
            </a:r>
            <a:r>
              <a:rPr lang="ru-RU" sz="1200" kern="1200" dirty="0">
                <a:solidFill>
                  <a:schemeClr val="tx1"/>
                </a:solidFill>
                <a:effectLst/>
                <a:latin typeface="+mn-lt"/>
                <a:ea typeface="+mn-ea"/>
                <a:cs typeface="+mn-cs"/>
              </a:rPr>
              <a:t>, </a:t>
            </a:r>
            <a:r>
              <a:rPr lang="ru-RU" sz="1200" kern="1200" dirty="0" err="1">
                <a:solidFill>
                  <a:schemeClr val="tx1"/>
                </a:solidFill>
                <a:effectLst/>
                <a:latin typeface="+mn-lt"/>
                <a:ea typeface="+mn-ea"/>
                <a:cs typeface="+mn-cs"/>
              </a:rPr>
              <a:t>when</a:t>
            </a:r>
            <a:r>
              <a:rPr lang="ru-RU" sz="1200" kern="1200" dirty="0">
                <a:solidFill>
                  <a:schemeClr val="tx1"/>
                </a:solidFill>
                <a:effectLst/>
                <a:latin typeface="+mn-lt"/>
                <a:ea typeface="+mn-ea"/>
                <a:cs typeface="+mn-cs"/>
              </a:rPr>
              <a:t> </a:t>
            </a:r>
            <a:r>
              <a:rPr lang="ru-RU" sz="1200" kern="1200" dirty="0" err="1">
                <a:solidFill>
                  <a:schemeClr val="tx1"/>
                </a:solidFill>
                <a:effectLst/>
                <a:latin typeface="+mn-lt"/>
                <a:ea typeface="+mn-ea"/>
                <a:cs typeface="+mn-cs"/>
              </a:rPr>
              <a:t>there</a:t>
            </a:r>
            <a:r>
              <a:rPr lang="ru-RU" sz="1200" kern="1200" dirty="0">
                <a:solidFill>
                  <a:schemeClr val="tx1"/>
                </a:solidFill>
                <a:effectLst/>
                <a:latin typeface="+mn-lt"/>
                <a:ea typeface="+mn-ea"/>
                <a:cs typeface="+mn-cs"/>
              </a:rPr>
              <a:t> is a </a:t>
            </a:r>
            <a:r>
              <a:rPr lang="ru-RU" sz="1200" kern="1200" dirty="0" err="1">
                <a:solidFill>
                  <a:schemeClr val="tx1"/>
                </a:solidFill>
                <a:effectLst/>
                <a:latin typeface="+mn-lt"/>
                <a:ea typeface="+mn-ea"/>
                <a:cs typeface="+mn-cs"/>
              </a:rPr>
              <a:t>setup</a:t>
            </a:r>
            <a:r>
              <a:rPr lang="ru-RU" sz="1200" kern="1200" dirty="0">
                <a:solidFill>
                  <a:schemeClr val="tx1"/>
                </a:solidFill>
                <a:effectLst/>
                <a:latin typeface="+mn-lt"/>
                <a:ea typeface="+mn-ea"/>
                <a:cs typeface="+mn-cs"/>
              </a:rPr>
              <a:t> for </a:t>
            </a:r>
            <a:r>
              <a:rPr lang="ru-RU" sz="1200" kern="1200" dirty="0" err="1">
                <a:solidFill>
                  <a:schemeClr val="tx1"/>
                </a:solidFill>
                <a:effectLst/>
                <a:latin typeface="+mn-lt"/>
                <a:ea typeface="+mn-ea"/>
                <a:cs typeface="+mn-cs"/>
              </a:rPr>
              <a:t>receiving</a:t>
            </a:r>
            <a:r>
              <a:rPr lang="ru-RU" sz="1200" kern="1200" dirty="0">
                <a:solidFill>
                  <a:schemeClr val="tx1"/>
                </a:solidFill>
                <a:effectLst/>
                <a:latin typeface="+mn-lt"/>
                <a:ea typeface="+mn-ea"/>
                <a:cs typeface="+mn-cs"/>
              </a:rPr>
              <a:t> </a:t>
            </a:r>
            <a:r>
              <a:rPr lang="ru-RU" sz="1200" kern="1200" dirty="0" err="1">
                <a:solidFill>
                  <a:schemeClr val="tx1"/>
                </a:solidFill>
                <a:effectLst/>
                <a:latin typeface="+mn-lt"/>
                <a:ea typeface="+mn-ea"/>
                <a:cs typeface="+mn-cs"/>
              </a:rPr>
              <a:t>documents</a:t>
            </a:r>
            <a:r>
              <a:rPr lang="ru-RU" sz="1200" kern="1200" dirty="0">
                <a:solidFill>
                  <a:schemeClr val="tx1"/>
                </a:solidFill>
                <a:effectLst/>
                <a:latin typeface="+mn-lt"/>
                <a:ea typeface="+mn-ea"/>
                <a:cs typeface="+mn-cs"/>
              </a:rPr>
              <a:t> for </a:t>
            </a:r>
            <a:r>
              <a:rPr lang="ru-RU" sz="1200" kern="1200" dirty="0" err="1">
                <a:solidFill>
                  <a:schemeClr val="tx1"/>
                </a:solidFill>
                <a:effectLst/>
                <a:latin typeface="+mn-lt"/>
                <a:ea typeface="+mn-ea"/>
                <a:cs typeface="+mn-cs"/>
              </a:rPr>
              <a:t>opening</a:t>
            </a:r>
            <a:r>
              <a:rPr lang="ru-RU" sz="1200" kern="1200" dirty="0">
                <a:solidFill>
                  <a:schemeClr val="tx1"/>
                </a:solidFill>
                <a:effectLst/>
                <a:latin typeface="+mn-lt"/>
                <a:ea typeface="+mn-ea"/>
                <a:cs typeface="+mn-cs"/>
              </a:rPr>
              <a:t> </a:t>
            </a:r>
            <a:r>
              <a:rPr lang="ru-RU" sz="1200" kern="1200" dirty="0" err="1">
                <a:solidFill>
                  <a:schemeClr val="tx1"/>
                </a:solidFill>
                <a:effectLst/>
                <a:latin typeface="+mn-lt"/>
                <a:ea typeface="+mn-ea"/>
                <a:cs typeface="+mn-cs"/>
              </a:rPr>
              <a:t>an</a:t>
            </a:r>
            <a:r>
              <a:rPr lang="ru-RU" sz="1200" kern="1200" dirty="0">
                <a:solidFill>
                  <a:schemeClr val="tx1"/>
                </a:solidFill>
                <a:effectLst/>
                <a:latin typeface="+mn-lt"/>
                <a:ea typeface="+mn-ea"/>
                <a:cs typeface="+mn-cs"/>
              </a:rPr>
              <a:t> </a:t>
            </a:r>
            <a:r>
              <a:rPr lang="ru-RU" sz="1200" kern="1200" dirty="0" err="1">
                <a:solidFill>
                  <a:schemeClr val="tx1"/>
                </a:solidFill>
                <a:effectLst/>
                <a:latin typeface="+mn-lt"/>
                <a:ea typeface="+mn-ea"/>
                <a:cs typeface="+mn-cs"/>
              </a:rPr>
              <a:t>account</a:t>
            </a:r>
            <a:r>
              <a:rPr lang="ru-RU" sz="1200" kern="1200" dirty="0">
                <a:solidFill>
                  <a:schemeClr val="tx1"/>
                </a:solidFill>
                <a:effectLst/>
                <a:latin typeface="+mn-lt"/>
                <a:ea typeface="+mn-ea"/>
                <a:cs typeface="+mn-cs"/>
              </a:rPr>
              <a:t>, the user can </a:t>
            </a:r>
            <a:r>
              <a:rPr lang="ru-RU" sz="1200" kern="1200" dirty="0" err="1">
                <a:solidFill>
                  <a:schemeClr val="tx1"/>
                </a:solidFill>
                <a:effectLst/>
                <a:latin typeface="+mn-lt"/>
                <a:ea typeface="+mn-ea"/>
                <a:cs typeface="+mn-cs"/>
              </a:rPr>
              <a:t>record</a:t>
            </a:r>
            <a:r>
              <a:rPr lang="ru-RU" sz="1200" kern="1200" dirty="0">
                <a:solidFill>
                  <a:schemeClr val="tx1"/>
                </a:solidFill>
                <a:effectLst/>
                <a:latin typeface="+mn-lt"/>
                <a:ea typeface="+mn-ea"/>
                <a:cs typeface="+mn-cs"/>
              </a:rPr>
              <a:t> </a:t>
            </a:r>
            <a:r>
              <a:rPr lang="ru-RU" sz="1200" kern="1200" dirty="0" err="1">
                <a:solidFill>
                  <a:schemeClr val="tx1"/>
                </a:solidFill>
                <a:effectLst/>
                <a:latin typeface="+mn-lt"/>
                <a:ea typeface="+mn-ea"/>
                <a:cs typeface="+mn-cs"/>
              </a:rPr>
              <a:t>whether</a:t>
            </a:r>
            <a:r>
              <a:rPr lang="ru-RU" sz="1200" kern="1200" dirty="0">
                <a:solidFill>
                  <a:schemeClr val="tx1"/>
                </a:solidFill>
                <a:effectLst/>
                <a:latin typeface="+mn-lt"/>
                <a:ea typeface="+mn-ea"/>
                <a:cs typeface="+mn-cs"/>
              </a:rPr>
              <a:t> the </a:t>
            </a:r>
            <a:r>
              <a:rPr lang="ru-RU" sz="1200" kern="1200" dirty="0" err="1">
                <a:solidFill>
                  <a:schemeClr val="tx1"/>
                </a:solidFill>
                <a:effectLst/>
                <a:latin typeface="+mn-lt"/>
                <a:ea typeface="+mn-ea"/>
                <a:cs typeface="+mn-cs"/>
              </a:rPr>
              <a:t>same</a:t>
            </a:r>
            <a:r>
              <a:rPr lang="ru-RU" sz="1200" kern="1200" dirty="0">
                <a:solidFill>
                  <a:schemeClr val="tx1"/>
                </a:solidFill>
                <a:effectLst/>
                <a:latin typeface="+mn-lt"/>
                <a:ea typeface="+mn-ea"/>
                <a:cs typeface="+mn-cs"/>
              </a:rPr>
              <a:t> </a:t>
            </a:r>
            <a:r>
              <a:rPr lang="ru-RU" sz="1200" kern="1200" dirty="0" err="1">
                <a:solidFill>
                  <a:schemeClr val="tx1"/>
                </a:solidFill>
                <a:effectLst/>
                <a:latin typeface="+mn-lt"/>
                <a:ea typeface="+mn-ea"/>
                <a:cs typeface="+mn-cs"/>
              </a:rPr>
              <a:t>have</a:t>
            </a:r>
            <a:r>
              <a:rPr lang="ru-RU" sz="1200" kern="1200" dirty="0">
                <a:solidFill>
                  <a:schemeClr val="tx1"/>
                </a:solidFill>
                <a:effectLst/>
                <a:latin typeface="+mn-lt"/>
                <a:ea typeface="+mn-ea"/>
                <a:cs typeface="+mn-cs"/>
              </a:rPr>
              <a:t> </a:t>
            </a:r>
            <a:r>
              <a:rPr lang="ru-RU" sz="1200" kern="1200" dirty="0" err="1">
                <a:solidFill>
                  <a:schemeClr val="tx1"/>
                </a:solidFill>
                <a:effectLst/>
                <a:latin typeface="+mn-lt"/>
                <a:ea typeface="+mn-ea"/>
                <a:cs typeface="+mn-cs"/>
              </a:rPr>
              <a:t>been</a:t>
            </a:r>
            <a:r>
              <a:rPr lang="ru-RU" sz="1200" kern="1200" dirty="0">
                <a:solidFill>
                  <a:schemeClr val="tx1"/>
                </a:solidFill>
                <a:effectLst/>
                <a:latin typeface="+mn-lt"/>
                <a:ea typeface="+mn-ea"/>
                <a:cs typeface="+mn-cs"/>
              </a:rPr>
              <a:t> </a:t>
            </a:r>
            <a:r>
              <a:rPr lang="ru-RU" sz="1200" kern="1200" dirty="0" err="1">
                <a:solidFill>
                  <a:schemeClr val="tx1"/>
                </a:solidFill>
                <a:effectLst/>
                <a:latin typeface="+mn-lt"/>
                <a:ea typeface="+mn-ea"/>
                <a:cs typeface="+mn-cs"/>
              </a:rPr>
              <a:t>received</a:t>
            </a:r>
            <a:r>
              <a:rPr lang="ru-RU" sz="1200" kern="1200" dirty="0">
                <a:solidFill>
                  <a:schemeClr val="tx1"/>
                </a:solidFill>
                <a:effectLst/>
                <a:latin typeface="+mn-lt"/>
                <a:ea typeface="+mn-ea"/>
                <a:cs typeface="+mn-cs"/>
              </a:rPr>
              <a:t> or </a:t>
            </a:r>
            <a:r>
              <a:rPr lang="ru-RU" sz="1200" kern="1200" dirty="0" err="1">
                <a:solidFill>
                  <a:schemeClr val="tx1"/>
                </a:solidFill>
                <a:effectLst/>
                <a:latin typeface="+mn-lt"/>
                <a:ea typeface="+mn-ea"/>
                <a:cs typeface="+mn-cs"/>
              </a:rPr>
              <a:t>not</a:t>
            </a:r>
            <a:r>
              <a:rPr lang="ru-RU" sz="1200" kern="1200" dirty="0">
                <a:solidFill>
                  <a:schemeClr val="tx1"/>
                </a:solidFill>
                <a:effectLst/>
                <a:latin typeface="+mn-lt"/>
                <a:ea typeface="+mn-ea"/>
                <a:cs typeface="+mn-cs"/>
              </a:rPr>
              <a:t>, </a:t>
            </a:r>
            <a:r>
              <a:rPr lang="ru-RU" sz="1200" kern="1200" dirty="0" err="1">
                <a:solidFill>
                  <a:schemeClr val="tx1"/>
                </a:solidFill>
                <a:effectLst/>
                <a:latin typeface="+mn-lt"/>
                <a:ea typeface="+mn-ea"/>
                <a:cs typeface="+mn-cs"/>
              </a:rPr>
              <a:t>but</a:t>
            </a:r>
            <a:r>
              <a:rPr lang="ru-RU" sz="1200" kern="1200" dirty="0">
                <a:solidFill>
                  <a:schemeClr val="tx1"/>
                </a:solidFill>
                <a:effectLst/>
                <a:latin typeface="+mn-lt"/>
                <a:ea typeface="+mn-ea"/>
                <a:cs typeface="+mn-cs"/>
              </a:rPr>
              <a:t> </a:t>
            </a:r>
            <a:r>
              <a:rPr lang="ru-RU" sz="1200" kern="1200" dirty="0" err="1">
                <a:solidFill>
                  <a:schemeClr val="tx1"/>
                </a:solidFill>
                <a:effectLst/>
                <a:latin typeface="+mn-lt"/>
                <a:ea typeface="+mn-ea"/>
                <a:cs typeface="+mn-cs"/>
              </a:rPr>
              <a:t>continue</a:t>
            </a:r>
            <a:r>
              <a:rPr lang="ru-RU" sz="1200" kern="1200" dirty="0">
                <a:solidFill>
                  <a:schemeClr val="tx1"/>
                </a:solidFill>
                <a:effectLst/>
                <a:latin typeface="+mn-lt"/>
                <a:ea typeface="+mn-ea"/>
                <a:cs typeface="+mn-cs"/>
              </a:rPr>
              <a:t> with the </a:t>
            </a:r>
            <a:r>
              <a:rPr lang="ru-RU" sz="1200" kern="1200" dirty="0" err="1">
                <a:solidFill>
                  <a:schemeClr val="tx1"/>
                </a:solidFill>
                <a:effectLst/>
                <a:latin typeface="+mn-lt"/>
                <a:ea typeface="+mn-ea"/>
                <a:cs typeface="+mn-cs"/>
              </a:rPr>
              <a:t>completion</a:t>
            </a:r>
            <a:r>
              <a:rPr lang="ru-RU" sz="1200" kern="1200" dirty="0">
                <a:solidFill>
                  <a:schemeClr val="tx1"/>
                </a:solidFill>
                <a:effectLst/>
                <a:latin typeface="+mn-lt"/>
                <a:ea typeface="+mn-ea"/>
                <a:cs typeface="+mn-cs"/>
              </a:rPr>
              <a:t> of the </a:t>
            </a:r>
            <a:r>
              <a:rPr lang="ru-RU" sz="1200" kern="1200" dirty="0" err="1">
                <a:solidFill>
                  <a:schemeClr val="tx1"/>
                </a:solidFill>
                <a:effectLst/>
                <a:latin typeface="+mn-lt"/>
                <a:ea typeface="+mn-ea"/>
                <a:cs typeface="+mn-cs"/>
              </a:rPr>
              <a:t>transaction</a:t>
            </a:r>
            <a:r>
              <a:rPr lang="ru-RU" sz="1200" kern="1200" dirty="0">
                <a:solidFill>
                  <a:schemeClr val="tx1"/>
                </a:solidFill>
                <a:effectLst/>
                <a:latin typeface="+mn-lt"/>
                <a:ea typeface="+mn-ea"/>
                <a:cs typeface="+mn-cs"/>
              </a:rPr>
              <a:t>. </a:t>
            </a:r>
            <a:endParaRPr lang="en-US" dirty="0"/>
          </a:p>
        </p:txBody>
      </p:sp>
      <p:sp>
        <p:nvSpPr>
          <p:cNvPr id="4" name="Номер слайда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941926D-D1D0-4730-8BA3-F6B1AA0DCA1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5186441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342900" lvl="1" indent="-342900">
              <a:defRPr/>
            </a:pPr>
            <a:r>
              <a:rPr lang="en-US" dirty="0"/>
              <a:t>Error Messages: Such type of messages are displayed -</a:t>
            </a:r>
          </a:p>
          <a:p>
            <a:pPr marL="365760" lvl="1">
              <a:defRPr/>
            </a:pPr>
            <a:r>
              <a:rPr lang="en-US" dirty="0"/>
              <a:t>Due to data not being input in mandatory fields</a:t>
            </a:r>
          </a:p>
          <a:p>
            <a:pPr marL="365760" lvl="1">
              <a:defRPr/>
            </a:pPr>
            <a:r>
              <a:rPr lang="en-US" dirty="0"/>
              <a:t>Due to incorrect data input</a:t>
            </a:r>
          </a:p>
          <a:p>
            <a:pPr marL="365760" lvl="1">
              <a:defRPr/>
            </a:pPr>
            <a:r>
              <a:rPr lang="en-US" dirty="0"/>
              <a:t>Due to incorrect relationship between field name and the data that is input.</a:t>
            </a:r>
          </a:p>
          <a:p>
            <a:pPr marL="0" lvl="1">
              <a:defRPr/>
            </a:pPr>
            <a:r>
              <a:rPr lang="en-US" dirty="0"/>
              <a:t>In case of Error Messages, you need to correct the data input in the particular fields and commit the transaction again.</a:t>
            </a:r>
          </a:p>
          <a:p>
            <a:pPr marL="0" lvl="1">
              <a:defRPr/>
            </a:pPr>
            <a:r>
              <a:rPr lang="en-US" dirty="0"/>
              <a:t>A record is not saved till all errors are corrected. </a:t>
            </a:r>
          </a:p>
          <a:p>
            <a:endParaRPr lang="en-US" dirty="0"/>
          </a:p>
        </p:txBody>
      </p:sp>
      <p:sp>
        <p:nvSpPr>
          <p:cNvPr id="4" name="Номер слайда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941926D-D1D0-4730-8BA3-F6B1AA0DCA1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6278907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lvl="1"/>
            <a:r>
              <a:rPr lang="en-US" altLang="en-US" dirty="0">
                <a:latin typeface="Arial" panose="020B0604020202020204" pitchFamily="34" charset="0"/>
              </a:rPr>
              <a:t>Once the Errors are rectified, click on the COMMIT button. The outcome of this action may result in overrides getting generated or no overrides. Overrides are warnings that get generated on committing a record in T24. You have to accept the overrides to save the record in the database as an </a:t>
            </a:r>
            <a:r>
              <a:rPr lang="en-US" altLang="en-US" dirty="0" err="1">
                <a:latin typeface="Arial" panose="020B0604020202020204" pitchFamily="34" charset="0"/>
              </a:rPr>
              <a:t>unauthorised</a:t>
            </a:r>
            <a:r>
              <a:rPr lang="en-US" altLang="en-US" dirty="0">
                <a:latin typeface="Arial" panose="020B0604020202020204" pitchFamily="34" charset="0"/>
              </a:rPr>
              <a:t> record.  On clicking the commit button, the validations are executed again before the record is stored in the database. </a:t>
            </a:r>
          </a:p>
          <a:p>
            <a:endParaRPr lang="en-US" dirty="0"/>
          </a:p>
        </p:txBody>
      </p:sp>
      <p:sp>
        <p:nvSpPr>
          <p:cNvPr id="4" name="Номер слайда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941926D-D1D0-4730-8BA3-F6B1AA0DCA1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4640165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altLang="en-US" dirty="0">
                <a:latin typeface="Arial" panose="020B0604020202020204" pitchFamily="34" charset="0"/>
              </a:rPr>
              <a:t>An override in T24 is required in a situation where the user needs to be warned that he has to confirm the action which he would be performing. </a:t>
            </a:r>
          </a:p>
          <a:p>
            <a:r>
              <a:rPr lang="en-US" altLang="en-US" dirty="0">
                <a:latin typeface="Arial" panose="020B0604020202020204" pitchFamily="34" charset="0"/>
              </a:rPr>
              <a:t>For example, A customer wants to withdraw $100 from his savings account which has a balance of $150. Assume that by T24 norms, the minimum balance in the savings account should be $100. Now if you input the transaction to debit $100, when committing it T24 must warn you about the insufficient funds available. T24 cannot stop you, but it can warn you. T24 generates an override to do this. You will have only two options, to accept it and complete the transaction or reject it and stop. </a:t>
            </a:r>
          </a:p>
          <a:p>
            <a:pPr marL="0" lvl="1"/>
            <a:r>
              <a:rPr lang="en-US" altLang="en-US" dirty="0">
                <a:latin typeface="Arial" panose="020B0604020202020204" pitchFamily="34" charset="0"/>
              </a:rPr>
              <a:t>1.2 Override Messages: These are warning messages, at least most of the time. A user may accept or reject override. If accepted, T24 saves the record and the override message is stored as part of it in the field OVERRIDE. If you do not want to accept the Override, you may either put the record on hold to correct it later or amend the record and commit it again.</a:t>
            </a:r>
          </a:p>
          <a:p>
            <a:pPr eaLnBrk="1" hangingPunct="1"/>
            <a:endParaRPr lang="en-US" altLang="en-US" dirty="0">
              <a:latin typeface="Arial" panose="020B0604020202020204" pitchFamily="34" charset="0"/>
            </a:endParaRPr>
          </a:p>
          <a:p>
            <a:endParaRPr lang="en-US" dirty="0"/>
          </a:p>
        </p:txBody>
      </p:sp>
      <p:sp>
        <p:nvSpPr>
          <p:cNvPr id="4" name="Номер слайда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941926D-D1D0-4730-8BA3-F6B1AA0DCA1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402837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228600" indent="-228600">
              <a:buFontTx/>
              <a:buAutoNum type="arabicPeriod"/>
            </a:pPr>
            <a:r>
              <a:rPr lang="en-US" altLang="en-US" dirty="0">
                <a:latin typeface="Arial" panose="020B0604020202020204" pitchFamily="34" charset="0"/>
              </a:rPr>
              <a:t>‘Override’ is the name of  the field which stores the override messages generated on committing the record. </a:t>
            </a:r>
          </a:p>
          <a:p>
            <a:pPr marL="228600" indent="-228600"/>
            <a:r>
              <a:rPr lang="en-US" altLang="en-US" dirty="0">
                <a:latin typeface="Arial" panose="020B0604020202020204" pitchFamily="34" charset="0"/>
              </a:rPr>
              <a:t>1.1 This field is part of almost all the applications in T24.</a:t>
            </a:r>
          </a:p>
          <a:p>
            <a:pPr marL="228600" indent="-228600"/>
            <a:r>
              <a:rPr lang="en-US" altLang="en-US" dirty="0">
                <a:latin typeface="Arial" panose="020B0604020202020204" pitchFamily="34" charset="0"/>
              </a:rPr>
              <a:t>1.2 It is a no input field and updated by T24.</a:t>
            </a:r>
          </a:p>
          <a:p>
            <a:endParaRPr lang="en-US" dirty="0"/>
          </a:p>
        </p:txBody>
      </p:sp>
      <p:sp>
        <p:nvSpPr>
          <p:cNvPr id="4" name="Номер слайда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941926D-D1D0-4730-8BA3-F6B1AA0DCA1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3208130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sz="1200" kern="1200" dirty="0">
                <a:solidFill>
                  <a:schemeClr val="tx1"/>
                </a:solidFill>
                <a:effectLst/>
                <a:latin typeface="+mn-lt"/>
                <a:ea typeface="+mn-ea"/>
                <a:cs typeface="+mn-cs"/>
              </a:rPr>
              <a:t>To copy an existing record, it should first be opened.</a:t>
            </a:r>
          </a:p>
          <a:p>
            <a:r>
              <a:rPr lang="en-US" sz="1200" kern="1200" dirty="0">
                <a:solidFill>
                  <a:schemeClr val="tx1"/>
                </a:solidFill>
                <a:effectLst/>
                <a:latin typeface="+mn-lt"/>
                <a:ea typeface="+mn-ea"/>
                <a:cs typeface="+mn-cs"/>
              </a:rPr>
              <a:t>Thereafter, pick the option Copy from the drop down in the More Actions available at the top.</a:t>
            </a:r>
          </a:p>
          <a:p>
            <a:r>
              <a:rPr lang="en-US" sz="1200" kern="1200" dirty="0">
                <a:solidFill>
                  <a:schemeClr val="tx1"/>
                </a:solidFill>
                <a:effectLst/>
                <a:latin typeface="+mn-lt"/>
                <a:ea typeface="+mn-ea"/>
                <a:cs typeface="+mn-cs"/>
              </a:rPr>
              <a:t>Copied records are stored in clipboard.</a:t>
            </a:r>
          </a:p>
          <a:p>
            <a:r>
              <a:rPr lang="en-US" sz="1200" kern="1200" dirty="0">
                <a:solidFill>
                  <a:schemeClr val="tx1"/>
                </a:solidFill>
                <a:effectLst/>
                <a:latin typeface="+mn-lt"/>
                <a:ea typeface="+mn-ea"/>
                <a:cs typeface="+mn-cs"/>
              </a:rPr>
              <a:t>Copied records remain in the clipboard till logging off from the session.</a:t>
            </a:r>
          </a:p>
          <a:p>
            <a:r>
              <a:rPr lang="en-US" sz="1200" kern="1200" dirty="0">
                <a:solidFill>
                  <a:schemeClr val="tx1"/>
                </a:solidFill>
                <a:effectLst/>
                <a:latin typeface="+mn-lt"/>
                <a:ea typeface="+mn-ea"/>
                <a:cs typeface="+mn-cs"/>
              </a:rPr>
              <a:t>Copied record should be suitably pasted to a new record.</a:t>
            </a:r>
          </a:p>
          <a:p>
            <a:r>
              <a:rPr lang="ru-RU" sz="1200" kern="1200" dirty="0" err="1">
                <a:solidFill>
                  <a:schemeClr val="tx1"/>
                </a:solidFill>
                <a:effectLst/>
                <a:latin typeface="+mn-lt"/>
                <a:ea typeface="+mn-ea"/>
                <a:cs typeface="+mn-cs"/>
              </a:rPr>
              <a:t>Copying</a:t>
            </a:r>
            <a:r>
              <a:rPr lang="ru-RU" sz="1200" kern="1200" dirty="0">
                <a:solidFill>
                  <a:schemeClr val="tx1"/>
                </a:solidFill>
                <a:effectLst/>
                <a:latin typeface="+mn-lt"/>
                <a:ea typeface="+mn-ea"/>
                <a:cs typeface="+mn-cs"/>
              </a:rPr>
              <a:t> and </a:t>
            </a:r>
            <a:r>
              <a:rPr lang="ru-RU" sz="1200" kern="1200" dirty="0" err="1">
                <a:solidFill>
                  <a:schemeClr val="tx1"/>
                </a:solidFill>
                <a:effectLst/>
                <a:latin typeface="+mn-lt"/>
                <a:ea typeface="+mn-ea"/>
                <a:cs typeface="+mn-cs"/>
              </a:rPr>
              <a:t>Pasting</a:t>
            </a:r>
            <a:r>
              <a:rPr lang="ru-RU" sz="1200" kern="1200" dirty="0">
                <a:solidFill>
                  <a:schemeClr val="tx1"/>
                </a:solidFill>
                <a:effectLst/>
                <a:latin typeface="+mn-lt"/>
                <a:ea typeface="+mn-ea"/>
                <a:cs typeface="+mn-cs"/>
              </a:rPr>
              <a:t> </a:t>
            </a:r>
            <a:r>
              <a:rPr lang="ru-RU" sz="1200" kern="1200" dirty="0" err="1">
                <a:solidFill>
                  <a:schemeClr val="tx1"/>
                </a:solidFill>
                <a:effectLst/>
                <a:latin typeface="+mn-lt"/>
                <a:ea typeface="+mn-ea"/>
                <a:cs typeface="+mn-cs"/>
              </a:rPr>
              <a:t>are</a:t>
            </a:r>
            <a:r>
              <a:rPr lang="ru-RU" sz="1200" kern="1200" dirty="0">
                <a:solidFill>
                  <a:schemeClr val="tx1"/>
                </a:solidFill>
                <a:effectLst/>
                <a:latin typeface="+mn-lt"/>
                <a:ea typeface="+mn-ea"/>
                <a:cs typeface="+mn-cs"/>
              </a:rPr>
              <a:t> </a:t>
            </a:r>
            <a:r>
              <a:rPr lang="ru-RU" sz="1200" kern="1200" dirty="0" err="1">
                <a:solidFill>
                  <a:schemeClr val="tx1"/>
                </a:solidFill>
                <a:effectLst/>
                <a:latin typeface="+mn-lt"/>
                <a:ea typeface="+mn-ea"/>
                <a:cs typeface="+mn-cs"/>
              </a:rPr>
              <a:t>two</a:t>
            </a:r>
            <a:r>
              <a:rPr lang="ru-RU" sz="1200" kern="1200" dirty="0">
                <a:solidFill>
                  <a:schemeClr val="tx1"/>
                </a:solidFill>
                <a:effectLst/>
                <a:latin typeface="+mn-lt"/>
                <a:ea typeface="+mn-ea"/>
                <a:cs typeface="+mn-cs"/>
              </a:rPr>
              <a:t> </a:t>
            </a:r>
            <a:r>
              <a:rPr lang="ru-RU" sz="1200" kern="1200" dirty="0" err="1">
                <a:solidFill>
                  <a:schemeClr val="tx1"/>
                </a:solidFill>
                <a:effectLst/>
                <a:latin typeface="+mn-lt"/>
                <a:ea typeface="+mn-ea"/>
                <a:cs typeface="+mn-cs"/>
              </a:rPr>
              <a:t>different</a:t>
            </a:r>
            <a:r>
              <a:rPr lang="ru-RU" sz="1200" kern="1200" dirty="0">
                <a:solidFill>
                  <a:schemeClr val="tx1"/>
                </a:solidFill>
                <a:effectLst/>
                <a:latin typeface="+mn-lt"/>
                <a:ea typeface="+mn-ea"/>
                <a:cs typeface="+mn-cs"/>
              </a:rPr>
              <a:t> </a:t>
            </a:r>
            <a:r>
              <a:rPr lang="ru-RU" sz="1200" kern="1200" dirty="0" err="1">
                <a:solidFill>
                  <a:schemeClr val="tx1"/>
                </a:solidFill>
                <a:effectLst/>
                <a:latin typeface="+mn-lt"/>
                <a:ea typeface="+mn-ea"/>
                <a:cs typeface="+mn-cs"/>
              </a:rPr>
              <a:t>actions</a:t>
            </a:r>
            <a:r>
              <a:rPr lang="ru-RU" sz="1200" kern="1200" dirty="0">
                <a:solidFill>
                  <a:schemeClr val="tx1"/>
                </a:solidFill>
                <a:effectLst/>
                <a:latin typeface="+mn-lt"/>
                <a:ea typeface="+mn-ea"/>
                <a:cs typeface="+mn-cs"/>
              </a:rPr>
              <a:t>.</a:t>
            </a:r>
            <a:endParaRPr lang="en-US" dirty="0"/>
          </a:p>
        </p:txBody>
      </p:sp>
      <p:sp>
        <p:nvSpPr>
          <p:cNvPr id="4" name="Номер слайда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941926D-D1D0-4730-8BA3-F6B1AA0DCA1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4367893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sz="1200" kern="1200" dirty="0">
                <a:solidFill>
                  <a:schemeClr val="tx1"/>
                </a:solidFill>
                <a:effectLst/>
                <a:latin typeface="+mn-lt"/>
                <a:ea typeface="+mn-ea"/>
                <a:cs typeface="+mn-cs"/>
              </a:rPr>
              <a:t>To paste a copied record, User should go back to the application and open a new record into which the copied details are to be pasted.</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When T24 displays a blank record opening screen, using the paste option in the More actions drop down, the last copied record is pasted onto the blank record.</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All the values from the copied record get pasted except for fields which need unique values.</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Those fields have to be physically filled before the record could be committed.</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If any other field value is to be modified, that could also be done now.                                                                                                                                                                                                                                                                                                                                                                 </a:t>
            </a:r>
          </a:p>
          <a:p>
            <a:endParaRPr lang="en-US" dirty="0"/>
          </a:p>
        </p:txBody>
      </p:sp>
      <p:sp>
        <p:nvSpPr>
          <p:cNvPr id="4" name="Номер слайда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941926D-D1D0-4730-8BA3-F6B1AA0DCA1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495067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sz="1200" kern="1200" dirty="0">
                <a:solidFill>
                  <a:schemeClr val="tx1"/>
                </a:solidFill>
                <a:effectLst/>
                <a:latin typeface="+mn-lt"/>
                <a:ea typeface="+mn-ea"/>
                <a:cs typeface="+mn-cs"/>
              </a:rPr>
              <a:t> </a:t>
            </a:r>
          </a:p>
          <a:p>
            <a:endParaRPr lang="en-US" dirty="0"/>
          </a:p>
        </p:txBody>
      </p:sp>
      <p:sp>
        <p:nvSpPr>
          <p:cNvPr id="4" name="Номер слайда 3"/>
          <p:cNvSpPr>
            <a:spLocks noGrp="1"/>
          </p:cNvSpPr>
          <p:nvPr>
            <p:ph type="sldNum" sz="quarter" idx="5"/>
          </p:nvPr>
        </p:nvSpPr>
        <p:spPr/>
        <p:txBody>
          <a:bodyPr/>
          <a:lstStyle/>
          <a:p>
            <a:fld id="{F941926D-D1D0-4730-8BA3-F6B1AA0DCA1C}" type="slidenum">
              <a:rPr lang="en-US" smtClean="0"/>
              <a:t>5</a:t>
            </a:fld>
            <a:endParaRPr lang="en-US"/>
          </a:p>
        </p:txBody>
      </p:sp>
    </p:spTree>
    <p:extLst>
      <p:ext uri="{BB962C8B-B14F-4D97-AF65-F5344CB8AC3E}">
        <p14:creationId xmlns:p14="http://schemas.microsoft.com/office/powerpoint/2010/main" val="145018334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sz="1200" kern="1200" dirty="0">
                <a:solidFill>
                  <a:schemeClr val="tx1"/>
                </a:solidFill>
                <a:effectLst/>
                <a:latin typeface="+mn-lt"/>
                <a:ea typeface="+mn-ea"/>
                <a:cs typeface="+mn-cs"/>
              </a:rPr>
              <a:t>List - Lists all the records available in the application in the appropriate files namely, </a:t>
            </a:r>
            <a:r>
              <a:rPr lang="en-US" sz="1200" kern="1200" dirty="0" err="1">
                <a:solidFill>
                  <a:schemeClr val="tx1"/>
                </a:solidFill>
                <a:effectLst/>
                <a:latin typeface="+mn-lt"/>
                <a:ea typeface="+mn-ea"/>
                <a:cs typeface="+mn-cs"/>
              </a:rPr>
              <a:t>unauthorised</a:t>
            </a:r>
            <a:r>
              <a:rPr lang="en-US" sz="1200" kern="1200" dirty="0">
                <a:solidFill>
                  <a:schemeClr val="tx1"/>
                </a:solidFill>
                <a:effectLst/>
                <a:latin typeface="+mn-lt"/>
                <a:ea typeface="+mn-ea"/>
                <a:cs typeface="+mn-cs"/>
              </a:rPr>
              <a:t>, live and history.</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For example, if a list of all the transactions that require to be authorised is required, then the list option of the </a:t>
            </a:r>
            <a:r>
              <a:rPr lang="en-US" sz="1200" kern="1200" dirty="0" err="1">
                <a:solidFill>
                  <a:schemeClr val="tx1"/>
                </a:solidFill>
                <a:effectLst/>
                <a:latin typeface="+mn-lt"/>
                <a:ea typeface="+mn-ea"/>
                <a:cs typeface="+mn-cs"/>
              </a:rPr>
              <a:t>unauthorised</a:t>
            </a:r>
            <a:r>
              <a:rPr lang="en-US" sz="1200" kern="1200" dirty="0">
                <a:solidFill>
                  <a:schemeClr val="tx1"/>
                </a:solidFill>
                <a:effectLst/>
                <a:latin typeface="+mn-lt"/>
                <a:ea typeface="+mn-ea"/>
                <a:cs typeface="+mn-cs"/>
              </a:rPr>
              <a:t> file is to be selected.</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Find – This is an option by the required files could be found by filtering the records in live or un authorised or history files. For this purpose a selection box is displayed for the user give the criteria.</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To specify the criteria, the user can use any of operands like Equals, Not equal to, Great than, Greater than or equals, Less than, Less than or equals, Between, Not Between, Contains, Not Containing, Begins with, Ends with, Does not begin with, Does not end with and Matches.</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The operands Equals, Not equal to, Great than, Greater than or equals, Less than, Less than or equals are used for comparison of numeric values.</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Between and Not Between can be used when a range of numeric values are to be compared.</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The two numbers are specified with a space between them, for example, to select values from 30000 to 35000, it is specified as 30000 35000.</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The remaining operands are used for locating alphanumeric or string values.</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Contains and Not containing will select values with the string value anywhere in between the field value.</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Begin and End with will locate for strings in the beginning and end of the value.</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Matches identifies exact values for the string.                                                                                                                                                                                                                                                                                                                                                                 </a:t>
            </a:r>
          </a:p>
          <a:p>
            <a:endParaRPr lang="en-US" dirty="0"/>
          </a:p>
        </p:txBody>
      </p:sp>
      <p:sp>
        <p:nvSpPr>
          <p:cNvPr id="4" name="Номер слайда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941926D-D1D0-4730-8BA3-F6B1AA0DCA1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3189662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en-US" dirty="0"/>
          </a:p>
        </p:txBody>
      </p:sp>
      <p:sp>
        <p:nvSpPr>
          <p:cNvPr id="4" name="Номер слайда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941926D-D1D0-4730-8BA3-F6B1AA0DCA1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2424807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en-US" dirty="0"/>
          </a:p>
        </p:txBody>
      </p:sp>
      <p:sp>
        <p:nvSpPr>
          <p:cNvPr id="4" name="Номер слайда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941926D-D1D0-4730-8BA3-F6B1AA0DCA1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5640172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en-US" dirty="0"/>
          </a:p>
        </p:txBody>
      </p:sp>
      <p:sp>
        <p:nvSpPr>
          <p:cNvPr id="4" name="Номер слайда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941926D-D1D0-4730-8BA3-F6B1AA0DCA1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8944953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en-US" dirty="0"/>
          </a:p>
        </p:txBody>
      </p:sp>
      <p:sp>
        <p:nvSpPr>
          <p:cNvPr id="4" name="Номер слайда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941926D-D1D0-4730-8BA3-F6B1AA0DCA1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214054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en-US" dirty="0"/>
          </a:p>
        </p:txBody>
      </p:sp>
      <p:sp>
        <p:nvSpPr>
          <p:cNvPr id="4" name="Номер слайда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941926D-D1D0-4730-8BA3-F6B1AA0DCA1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3729397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en-US" dirty="0"/>
          </a:p>
        </p:txBody>
      </p:sp>
      <p:sp>
        <p:nvSpPr>
          <p:cNvPr id="4" name="Номер слайда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941926D-D1D0-4730-8BA3-F6B1AA0DCA1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1863865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sz="1200" kern="1200" dirty="0">
                <a:solidFill>
                  <a:schemeClr val="tx1"/>
                </a:solidFill>
                <a:effectLst/>
                <a:latin typeface="+mn-lt"/>
                <a:ea typeface="+mn-ea"/>
                <a:cs typeface="+mn-cs"/>
              </a:rPr>
              <a:t>— The Search or Enquiries result can be opened or saved in any of the following methods.</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CSV will have the output saved as Microsoft Excel Comma Separated File in any location specified by the user.</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HTML will have the output saved as “.html” file in any opted location.</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XML will have the output saved as “XML” file in any opted location.                                                                                                                                                                                                                                                                                                                                                                 </a:t>
            </a:r>
          </a:p>
          <a:p>
            <a:r>
              <a:rPr lang="en-US" sz="1200" kern="1200" dirty="0">
                <a:solidFill>
                  <a:schemeClr val="tx1"/>
                </a:solidFill>
                <a:effectLst/>
                <a:latin typeface="+mn-lt"/>
                <a:ea typeface="+mn-ea"/>
                <a:cs typeface="+mn-cs"/>
              </a:rPr>
              <a:t> </a:t>
            </a:r>
          </a:p>
          <a:p>
            <a:r>
              <a:rPr lang="en-US" dirty="0"/>
              <a:t>The “Bulk download” functionality is designed to generate display-oriented CSV output similar to that produced by the existing “Save as CSV” option (but for a wider range of records). </a:t>
            </a:r>
          </a:p>
          <a:p>
            <a:endParaRPr lang="en-US" dirty="0"/>
          </a:p>
          <a:p>
            <a:r>
              <a:rPr lang="en-US" dirty="0"/>
              <a:t>Opportunity to save in Excel format is the new functionality in UXP.</a:t>
            </a:r>
          </a:p>
        </p:txBody>
      </p:sp>
      <p:sp>
        <p:nvSpPr>
          <p:cNvPr id="4" name="Номер слайда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941926D-D1D0-4730-8BA3-F6B1AA0DCA1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3731427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en-US" dirty="0"/>
          </a:p>
        </p:txBody>
      </p:sp>
      <p:sp>
        <p:nvSpPr>
          <p:cNvPr id="4" name="Номер слайда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941926D-D1D0-4730-8BA3-F6B1AA0DCA1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9259484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a:lnSpc>
                <a:spcPct val="120000"/>
              </a:lnSpc>
            </a:pPr>
            <a:r>
              <a:rPr lang="en-US" dirty="0"/>
              <a:t>— Abbreviations are used</a:t>
            </a:r>
            <a:r>
              <a:rPr lang="en-GB" dirty="0"/>
              <a:t> to launch an Application, Version or Enquiry by </a:t>
            </a:r>
            <a:r>
              <a:rPr lang="en-US" dirty="0"/>
              <a:t>entering a</a:t>
            </a:r>
            <a:r>
              <a:rPr lang="en-GB" dirty="0"/>
              <a:t> simplified name </a:t>
            </a:r>
            <a:r>
              <a:rPr lang="en-US" dirty="0"/>
              <a:t>in the Command Line. </a:t>
            </a:r>
          </a:p>
          <a:p>
            <a:pPr>
              <a:lnSpc>
                <a:spcPct val="120000"/>
              </a:lnSpc>
            </a:pPr>
            <a:r>
              <a:rPr lang="en-US" dirty="0"/>
              <a:t>We have seen earlier how to open a new Customer record through COMMAND LINE </a:t>
            </a:r>
            <a:endParaRPr lang="ru-RU" dirty="0"/>
          </a:p>
          <a:p>
            <a:pPr>
              <a:lnSpc>
                <a:spcPct val="120000"/>
              </a:lnSpc>
            </a:pPr>
            <a:r>
              <a:rPr lang="en-US" dirty="0"/>
              <a:t>It is possible to reduce this further by creating an abbreviation for an application name or an application name with a specific function. </a:t>
            </a:r>
            <a:r>
              <a:rPr lang="en-US" b="1" dirty="0"/>
              <a:t>(Next slide)</a:t>
            </a:r>
          </a:p>
        </p:txBody>
      </p:sp>
      <p:sp>
        <p:nvSpPr>
          <p:cNvPr id="4" name="Номер слайда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941926D-D1D0-4730-8BA3-F6B1AA0DCA1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99689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sz="1200" kern="1200" dirty="0">
                <a:solidFill>
                  <a:schemeClr val="tx1"/>
                </a:solidFill>
                <a:effectLst/>
                <a:latin typeface="+mn-lt"/>
                <a:ea typeface="+mn-ea"/>
                <a:cs typeface="+mn-cs"/>
              </a:rPr>
              <a:t> </a:t>
            </a:r>
          </a:p>
          <a:p>
            <a:endParaRPr lang="en-US" dirty="0"/>
          </a:p>
        </p:txBody>
      </p:sp>
      <p:sp>
        <p:nvSpPr>
          <p:cNvPr id="4" name="Номер слайда 3"/>
          <p:cNvSpPr>
            <a:spLocks noGrp="1"/>
          </p:cNvSpPr>
          <p:nvPr>
            <p:ph type="sldNum" sz="quarter" idx="5"/>
          </p:nvPr>
        </p:nvSpPr>
        <p:spPr/>
        <p:txBody>
          <a:bodyPr/>
          <a:lstStyle/>
          <a:p>
            <a:fld id="{F941926D-D1D0-4730-8BA3-F6B1AA0DCA1C}" type="slidenum">
              <a:rPr lang="en-US" smtClean="0"/>
              <a:t>6</a:t>
            </a:fld>
            <a:endParaRPr lang="en-US"/>
          </a:p>
        </p:txBody>
      </p:sp>
    </p:spTree>
    <p:extLst>
      <p:ext uri="{BB962C8B-B14F-4D97-AF65-F5344CB8AC3E}">
        <p14:creationId xmlns:p14="http://schemas.microsoft.com/office/powerpoint/2010/main" val="363827736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en-US" dirty="0"/>
          </a:p>
        </p:txBody>
      </p:sp>
      <p:sp>
        <p:nvSpPr>
          <p:cNvPr id="4" name="Номер слайда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941926D-D1D0-4730-8BA3-F6B1AA0DCA1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1804759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en-US" dirty="0"/>
          </a:p>
        </p:txBody>
      </p:sp>
      <p:sp>
        <p:nvSpPr>
          <p:cNvPr id="4" name="Номер слайда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941926D-D1D0-4730-8BA3-F6B1AA0DCA1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61296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en-US" dirty="0"/>
          </a:p>
        </p:txBody>
      </p:sp>
      <p:sp>
        <p:nvSpPr>
          <p:cNvPr id="4" name="Номер слайда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941926D-D1D0-4730-8BA3-F6B1AA0DCA1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1361532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en-US" dirty="0"/>
          </a:p>
        </p:txBody>
      </p:sp>
      <p:sp>
        <p:nvSpPr>
          <p:cNvPr id="4" name="Номер слайда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941926D-D1D0-4730-8BA3-F6B1AA0DCA1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9703135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en-US" dirty="0"/>
          </a:p>
        </p:txBody>
      </p:sp>
      <p:sp>
        <p:nvSpPr>
          <p:cNvPr id="4" name="Номер слайда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941926D-D1D0-4730-8BA3-F6B1AA0DCA1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4619150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en-US" dirty="0"/>
          </a:p>
        </p:txBody>
      </p:sp>
      <p:sp>
        <p:nvSpPr>
          <p:cNvPr id="4" name="Номер слайда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941926D-D1D0-4730-8BA3-F6B1AA0DCA1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98856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en-US" dirty="0"/>
          </a:p>
        </p:txBody>
      </p:sp>
      <p:sp>
        <p:nvSpPr>
          <p:cNvPr id="4" name="Номер слайда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941926D-D1D0-4730-8BA3-F6B1AA0DCA1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6885167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a:lnSpc>
                <a:spcPct val="110000"/>
              </a:lnSpc>
            </a:pPr>
            <a:r>
              <a:rPr lang="en-US" dirty="0"/>
              <a:t>— DYNAMIC.TEXT</a:t>
            </a:r>
          </a:p>
          <a:p>
            <a:pPr>
              <a:lnSpc>
                <a:spcPct val="110000"/>
              </a:lnSpc>
            </a:pPr>
            <a:r>
              <a:rPr lang="en-US" dirty="0"/>
              <a:t>Dynamic text records are automatically created in the </a:t>
            </a:r>
            <a:r>
              <a:rPr lang="en-US" dirty="0" err="1"/>
              <a:t>unauthorised</a:t>
            </a:r>
            <a:r>
              <a:rPr lang="en-US" dirty="0"/>
              <a:t> file when a foreign language user receives a message or prompt for which a translation cannot be found. </a:t>
            </a:r>
            <a:br>
              <a:rPr lang="en-GB" dirty="0"/>
            </a:br>
            <a:r>
              <a:rPr lang="en-US" dirty="0"/>
              <a:t>The default would be in English, but these</a:t>
            </a:r>
            <a:r>
              <a:rPr lang="en-GB" dirty="0"/>
              <a:t> </a:t>
            </a:r>
            <a:r>
              <a:rPr lang="en-US" dirty="0"/>
              <a:t>can be translated into the language</a:t>
            </a:r>
            <a:r>
              <a:rPr lang="en-GB" dirty="0"/>
              <a:t> </a:t>
            </a:r>
            <a:r>
              <a:rPr lang="en-US" dirty="0"/>
              <a:t>of the User.</a:t>
            </a:r>
          </a:p>
          <a:p>
            <a:pPr>
              <a:lnSpc>
                <a:spcPct val="110000"/>
              </a:lnSpc>
            </a:pPr>
            <a:endParaRPr lang="en-US" dirty="0"/>
          </a:p>
          <a:p>
            <a:pPr>
              <a:lnSpc>
                <a:spcPct val="110000"/>
              </a:lnSpc>
            </a:pPr>
            <a:r>
              <a:rPr lang="en-US" dirty="0"/>
              <a:t>Also there are various general system messages not included in the list of 'GLOBAL.TEXT' from the STATIC.TEXT application.</a:t>
            </a:r>
          </a:p>
          <a:p>
            <a:pPr>
              <a:lnSpc>
                <a:spcPct val="110000"/>
              </a:lnSpc>
            </a:pPr>
            <a:endParaRPr lang="en-US" dirty="0"/>
          </a:p>
          <a:p>
            <a:pPr marL="0" marR="0" lvl="0" indent="0" algn="l" defTabSz="914400" rtl="0" eaLnBrk="1" fontAlgn="auto" latinLnBrk="0" hangingPunct="1">
              <a:lnSpc>
                <a:spcPct val="110000"/>
              </a:lnSpc>
              <a:spcBef>
                <a:spcPts val="0"/>
              </a:spcBef>
              <a:spcAft>
                <a:spcPts val="0"/>
              </a:spcAft>
              <a:buClrTx/>
              <a:buSzTx/>
              <a:buFontTx/>
              <a:buNone/>
              <a:tabLst/>
              <a:defRPr/>
            </a:pPr>
            <a:r>
              <a:rPr lang="en-US" sz="1200" b="1" dirty="0">
                <a:solidFill>
                  <a:srgbClr val="FF0000"/>
                </a:solidFill>
              </a:rPr>
              <a:t>(!!! THIS IS MOSTLY ABOUT OLD BROWSER WEB) </a:t>
            </a:r>
            <a:r>
              <a:rPr lang="en-US" sz="1200" b="0" kern="1200" dirty="0">
                <a:solidFill>
                  <a:srgbClr val="FF0000"/>
                </a:solidFill>
                <a:latin typeface="+mn-lt"/>
                <a:ea typeface="+mn-ea"/>
                <a:cs typeface="+mn-cs"/>
              </a:rPr>
              <a:t>Field names </a:t>
            </a:r>
            <a:r>
              <a:rPr lang="en-US" sz="1200" dirty="0"/>
              <a:t>of each Application</a:t>
            </a:r>
          </a:p>
          <a:p>
            <a:pPr algn="l">
              <a:lnSpc>
                <a:spcPct val="110000"/>
              </a:lnSpc>
            </a:pPr>
            <a:endParaRPr lang="en-US" dirty="0"/>
          </a:p>
          <a:p>
            <a:endParaRPr lang="en-US" dirty="0"/>
          </a:p>
        </p:txBody>
      </p:sp>
      <p:sp>
        <p:nvSpPr>
          <p:cNvPr id="4" name="Номер слайда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941926D-D1D0-4730-8BA3-F6B1AA0DCA1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7642232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en-US" dirty="0"/>
          </a:p>
        </p:txBody>
      </p:sp>
      <p:sp>
        <p:nvSpPr>
          <p:cNvPr id="4" name="Номер слайда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941926D-D1D0-4730-8BA3-F6B1AA0DCA1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9561858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en-US" dirty="0"/>
          </a:p>
        </p:txBody>
      </p:sp>
      <p:sp>
        <p:nvSpPr>
          <p:cNvPr id="4" name="Номер слайда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941926D-D1D0-4730-8BA3-F6B1AA0DCA1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216003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sz="1200" kern="1200" dirty="0">
                <a:solidFill>
                  <a:schemeClr val="tx1"/>
                </a:solidFill>
                <a:effectLst/>
                <a:latin typeface="+mn-lt"/>
                <a:ea typeface="+mn-ea"/>
                <a:cs typeface="+mn-cs"/>
              </a:rPr>
              <a:t> </a:t>
            </a:r>
          </a:p>
          <a:p>
            <a:endParaRPr lang="en-US" dirty="0"/>
          </a:p>
        </p:txBody>
      </p:sp>
      <p:sp>
        <p:nvSpPr>
          <p:cNvPr id="4" name="Номер слайда 3"/>
          <p:cNvSpPr>
            <a:spLocks noGrp="1"/>
          </p:cNvSpPr>
          <p:nvPr>
            <p:ph type="sldNum" sz="quarter" idx="5"/>
          </p:nvPr>
        </p:nvSpPr>
        <p:spPr/>
        <p:txBody>
          <a:bodyPr/>
          <a:lstStyle/>
          <a:p>
            <a:fld id="{F941926D-D1D0-4730-8BA3-F6B1AA0DCA1C}" type="slidenum">
              <a:rPr lang="en-US" smtClean="0"/>
              <a:t>7</a:t>
            </a:fld>
            <a:endParaRPr lang="en-US"/>
          </a:p>
        </p:txBody>
      </p:sp>
    </p:spTree>
    <p:extLst>
      <p:ext uri="{BB962C8B-B14F-4D97-AF65-F5344CB8AC3E}">
        <p14:creationId xmlns:p14="http://schemas.microsoft.com/office/powerpoint/2010/main" val="188644128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a:t>— </a:t>
            </a:r>
            <a:endParaRPr lang="ru-RU" dirty="0"/>
          </a:p>
          <a:p>
            <a:pPr algn="just">
              <a:spcAft>
                <a:spcPts val="600"/>
              </a:spcAft>
              <a:buBlip>
                <a:blip r:embed="rId3"/>
              </a:buBlip>
            </a:pPr>
            <a:r>
              <a:rPr lang="en-US" sz="1200" dirty="0">
                <a:solidFill>
                  <a:prstClr val="black"/>
                </a:solidFill>
                <a:latin typeface="Tahoma" panose="020B0604030504040204" pitchFamily="34" charset="0"/>
                <a:ea typeface="Tahoma" panose="020B0604030504040204" pitchFamily="34" charset="0"/>
                <a:cs typeface="Tahoma" panose="020B0604030504040204" pitchFamily="34" charset="0"/>
              </a:rPr>
              <a:t>STATIC</a:t>
            </a:r>
            <a:r>
              <a:rPr lang="ru-RU" sz="1200" dirty="0">
                <a:solidFill>
                  <a:prstClr val="black"/>
                </a:solidFill>
                <a:latin typeface="Tahoma" panose="020B0604030504040204" pitchFamily="34" charset="0"/>
                <a:ea typeface="Tahoma" panose="020B0604030504040204" pitchFamily="34" charset="0"/>
                <a:cs typeface="Tahoma" panose="020B0604030504040204" pitchFamily="34" charset="0"/>
              </a:rPr>
              <a:t>.</a:t>
            </a:r>
            <a:r>
              <a:rPr lang="en-US" sz="1200" dirty="0">
                <a:solidFill>
                  <a:prstClr val="black"/>
                </a:solidFill>
                <a:latin typeface="Tahoma" panose="020B0604030504040204" pitchFamily="34" charset="0"/>
                <a:ea typeface="Tahoma" panose="020B0604030504040204" pitchFamily="34" charset="0"/>
                <a:cs typeface="Tahoma" panose="020B0604030504040204" pitchFamily="34" charset="0"/>
              </a:rPr>
              <a:t>TEXT</a:t>
            </a:r>
            <a:r>
              <a:rPr lang="ru-RU" sz="1200" dirty="0">
                <a:solidFill>
                  <a:prstClr val="black"/>
                </a:solidFill>
                <a:latin typeface="Tahoma" panose="020B0604030504040204" pitchFamily="34" charset="0"/>
                <a:ea typeface="Tahoma" panose="020B0604030504040204" pitchFamily="34" charset="0"/>
                <a:cs typeface="Tahoma" panose="020B0604030504040204" pitchFamily="34" charset="0"/>
              </a:rPr>
              <a:t> – </a:t>
            </a:r>
            <a:r>
              <a:rPr lang="en-US" sz="1200" dirty="0">
                <a:solidFill>
                  <a:prstClr val="black"/>
                </a:solidFill>
                <a:latin typeface="Tahoma" panose="020B0604030504040204" pitchFamily="34" charset="0"/>
                <a:ea typeface="Tahoma" panose="020B0604030504040204" pitchFamily="34" charset="0"/>
                <a:cs typeface="Tahoma" panose="020B0604030504040204" pitchFamily="34" charset="0"/>
              </a:rPr>
              <a:t>General T24 System lettering and messages under the ID 'GLOBAL.TEXT’. </a:t>
            </a:r>
            <a:endParaRPr kumimoji="0" lang="en-US" altLang="en-US" sz="1400" b="0" i="0" u="none" strike="noStrike" kern="1200" cap="none" spc="0" normalizeH="0" baseline="0" noProof="0" dirty="0">
              <a:ln>
                <a:noFill/>
              </a:ln>
              <a:solidFill>
                <a:prstClr val="black"/>
              </a:solidFill>
              <a:effectLst/>
              <a:uLnTx/>
              <a:uFillTx/>
              <a:latin typeface="Calibri"/>
              <a:ea typeface="+mn-ea"/>
              <a:cs typeface="+mn-cs"/>
            </a:endParaRPr>
          </a:p>
          <a:p>
            <a:r>
              <a:rPr lang="en-US" sz="1200" dirty="0"/>
              <a:t>Also some written reports, where all field names and text would never change. </a:t>
            </a:r>
          </a:p>
          <a:p>
            <a:pPr>
              <a:lnSpc>
                <a:spcPct val="130000"/>
              </a:lnSpc>
            </a:pPr>
            <a:endParaRPr lang="en-US" sz="1200" dirty="0"/>
          </a:p>
          <a:p>
            <a:pPr>
              <a:lnSpc>
                <a:spcPct val="130000"/>
              </a:lnSpc>
            </a:pPr>
            <a:r>
              <a:rPr lang="en-US" sz="1200" b="1" dirty="0">
                <a:solidFill>
                  <a:srgbClr val="FF0000"/>
                </a:solidFill>
              </a:rPr>
              <a:t>(!!! THIS IS MOSTLY ABOUT OLD BROWSER WEB) </a:t>
            </a:r>
            <a:r>
              <a:rPr lang="en-US" sz="1200" dirty="0"/>
              <a:t>All the field names of each Application</a:t>
            </a:r>
          </a:p>
        </p:txBody>
      </p:sp>
      <p:sp>
        <p:nvSpPr>
          <p:cNvPr id="4" name="Номер слайда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941926D-D1D0-4730-8BA3-F6B1AA0DCA1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4933384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941926D-D1D0-4730-8BA3-F6B1AA0DCA1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5311471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a:lnSpc>
                <a:spcPct val="170000"/>
              </a:lnSpc>
            </a:pPr>
            <a:r>
              <a:rPr lang="en-US" dirty="0"/>
              <a:t>— Let us look at the way the transaction and record numbering system is allocated within T24.</a:t>
            </a:r>
          </a:p>
          <a:p>
            <a:r>
              <a:rPr lang="en-US" b="1" dirty="0"/>
              <a:t>Application AUTO.ID.START</a:t>
            </a:r>
            <a:r>
              <a:rPr lang="en-US" dirty="0"/>
              <a:t> is where all the transaction numbers and record numbers are constructed. </a:t>
            </a:r>
          </a:p>
          <a:p>
            <a:r>
              <a:rPr lang="en-US" dirty="0"/>
              <a:t>These would include account numbers, contract numbers, transaction numbers and customer numbers.</a:t>
            </a:r>
          </a:p>
          <a:p>
            <a:r>
              <a:rPr lang="en-US" dirty="0"/>
              <a:t>Each number MUST be unique.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ID.START</a:t>
            </a:r>
            <a:r>
              <a:rPr lang="en-US" sz="1200" kern="1200" dirty="0">
                <a:solidFill>
                  <a:schemeClr val="tx1"/>
                </a:solidFill>
                <a:effectLst/>
                <a:latin typeface="+mn-lt"/>
                <a:ea typeface="+mn-ea"/>
                <a:cs typeface="+mn-cs"/>
              </a:rPr>
              <a:t>: This field is the key of the application file from which auto-numbering is to start. It can contain </a:t>
            </a:r>
            <a:r>
              <a:rPr lang="en-US" sz="1200" kern="1200" dirty="0" err="1">
                <a:solidFill>
                  <a:schemeClr val="tx1"/>
                </a:solidFill>
                <a:effectLst/>
                <a:latin typeface="+mn-lt"/>
                <a:ea typeface="+mn-ea"/>
                <a:cs typeface="+mn-cs"/>
              </a:rPr>
              <a:t>upto</a:t>
            </a:r>
            <a:r>
              <a:rPr lang="en-US" sz="1200" kern="1200" dirty="0">
                <a:solidFill>
                  <a:schemeClr val="tx1"/>
                </a:solidFill>
                <a:effectLst/>
                <a:latin typeface="+mn-lt"/>
                <a:ea typeface="+mn-ea"/>
                <a:cs typeface="+mn-cs"/>
              </a:rPr>
              <a:t> 35 alphanumeric characters. It is a </a:t>
            </a:r>
            <a:r>
              <a:rPr lang="en-US" sz="1200" kern="1200" dirty="0" err="1">
                <a:solidFill>
                  <a:schemeClr val="tx1"/>
                </a:solidFill>
                <a:effectLst/>
                <a:latin typeface="+mn-lt"/>
                <a:ea typeface="+mn-ea"/>
                <a:cs typeface="+mn-cs"/>
              </a:rPr>
              <a:t>multivalue</a:t>
            </a:r>
            <a:r>
              <a:rPr lang="en-US" sz="1200" kern="1200" dirty="0">
                <a:solidFill>
                  <a:schemeClr val="tx1"/>
                </a:solidFill>
                <a:effectLst/>
                <a:latin typeface="+mn-lt"/>
                <a:ea typeface="+mn-ea"/>
                <a:cs typeface="+mn-cs"/>
              </a:rPr>
              <a:t> field associated with application. It is a mandatory field.                                                                                                                                                                                                                                                                                                                                                                 </a:t>
            </a:r>
          </a:p>
          <a:p>
            <a:r>
              <a:rPr lang="en-US" sz="1200" b="1" kern="1200" dirty="0">
                <a:solidFill>
                  <a:srgbClr val="FF0000"/>
                </a:solidFill>
                <a:effectLst/>
                <a:latin typeface="+mn-lt"/>
                <a:ea typeface="+mn-ea"/>
                <a:cs typeface="+mn-cs"/>
              </a:rPr>
              <a:t>UNIQUE NO</a:t>
            </a:r>
            <a:r>
              <a:rPr lang="en-US" sz="1200" kern="1200" dirty="0">
                <a:solidFill>
                  <a:srgbClr val="FF0000"/>
                </a:solidFill>
                <a:effectLst/>
                <a:latin typeface="+mn-lt"/>
                <a:ea typeface="+mn-ea"/>
                <a:cs typeface="+mn-cs"/>
              </a:rPr>
              <a:t>: G</a:t>
            </a:r>
            <a:r>
              <a:rPr lang="en-US" sz="1200" kern="1200" dirty="0">
                <a:solidFill>
                  <a:srgbClr val="FF0000"/>
                </a:solidFill>
                <a:effectLst/>
                <a:highlight>
                  <a:srgbClr val="FFFF00"/>
                </a:highlight>
                <a:latin typeface="+mn-lt"/>
                <a:ea typeface="+mn-ea"/>
                <a:cs typeface="+mn-cs"/>
              </a:rPr>
              <a:t>eneration of transaction id's based on system generated values.</a:t>
            </a:r>
            <a:r>
              <a:rPr lang="en-US" dirty="0"/>
              <a:t> The presence of such a record will trigger the auto generation of sequences using default characters (1-9 and B-Z - excluding vowels). </a:t>
            </a:r>
            <a:r>
              <a:rPr lang="en-US" sz="1200" kern="1200" dirty="0">
                <a:solidFill>
                  <a:schemeClr val="tx1"/>
                </a:solidFill>
                <a:effectLst/>
                <a:latin typeface="+mn-lt"/>
                <a:ea typeface="+mn-ea"/>
                <a:cs typeface="+mn-cs"/>
              </a:rPr>
              <a:t>Dependent on the use of the </a:t>
            </a:r>
            <a:r>
              <a:rPr lang="en-US" sz="1200" b="1" kern="1200" dirty="0">
                <a:solidFill>
                  <a:schemeClr val="tx1"/>
                </a:solidFill>
                <a:effectLst/>
                <a:latin typeface="+mn-lt"/>
                <a:ea typeface="+mn-ea"/>
                <a:cs typeface="+mn-cs"/>
              </a:rPr>
              <a:t>BASE.TABLE</a:t>
            </a:r>
            <a:r>
              <a:rPr lang="en-US" sz="1200" kern="1200" dirty="0">
                <a:solidFill>
                  <a:schemeClr val="tx1"/>
                </a:solidFill>
                <a:effectLst/>
                <a:latin typeface="+mn-lt"/>
                <a:ea typeface="+mn-ea"/>
                <a:cs typeface="+mn-cs"/>
              </a:rPr>
              <a:t> and </a:t>
            </a:r>
            <a:r>
              <a:rPr lang="en-US" sz="1200" b="1" kern="1200" dirty="0">
                <a:solidFill>
                  <a:schemeClr val="tx1"/>
                </a:solidFill>
                <a:effectLst/>
                <a:latin typeface="+mn-lt"/>
                <a:ea typeface="+mn-ea"/>
                <a:cs typeface="+mn-cs"/>
              </a:rPr>
              <a:t>ID.LENGTH </a:t>
            </a:r>
            <a:r>
              <a:rPr lang="en-US" sz="1200" kern="1200" dirty="0">
                <a:solidFill>
                  <a:schemeClr val="tx1"/>
                </a:solidFill>
                <a:effectLst/>
                <a:latin typeface="+mn-lt"/>
                <a:ea typeface="+mn-ea"/>
                <a:cs typeface="+mn-cs"/>
              </a:rPr>
              <a:t>fields, the sequence generated will contain alpha, numeric or both in the key, subject to the length allowed. </a:t>
            </a:r>
            <a:endParaRPr lang="en-US" dirty="0"/>
          </a:p>
        </p:txBody>
      </p:sp>
      <p:sp>
        <p:nvSpPr>
          <p:cNvPr id="4" name="Номер слайда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941926D-D1D0-4730-8BA3-F6B1AA0DCA1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7569148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Номер слайда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941926D-D1D0-4730-8BA3-F6B1AA0DCA1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370294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en-US" dirty="0"/>
          </a:p>
        </p:txBody>
      </p:sp>
      <p:sp>
        <p:nvSpPr>
          <p:cNvPr id="4" name="Номер слайда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941926D-D1D0-4730-8BA3-F6B1AA0DCA1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5231552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en-US" dirty="0"/>
          </a:p>
        </p:txBody>
      </p:sp>
      <p:sp>
        <p:nvSpPr>
          <p:cNvPr id="4" name="Номер слайда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941926D-D1D0-4730-8BA3-F6B1AA0DCA1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1108385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en-US" dirty="0"/>
          </a:p>
        </p:txBody>
      </p:sp>
      <p:sp>
        <p:nvSpPr>
          <p:cNvPr id="4" name="Номер слайда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941926D-D1D0-4730-8BA3-F6B1AA0DCA1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2487765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en-US" dirty="0"/>
          </a:p>
        </p:txBody>
      </p:sp>
      <p:sp>
        <p:nvSpPr>
          <p:cNvPr id="4" name="Номер слайда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941926D-D1D0-4730-8BA3-F6B1AA0DCA1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6815379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a:lnSpc>
                <a:spcPct val="80000"/>
              </a:lnSpc>
            </a:pPr>
            <a:r>
              <a:rPr lang="en-GB" altLang="en-US" dirty="0">
                <a:solidFill>
                  <a:srgbClr val="015294"/>
                </a:solidFill>
                <a:latin typeface="Arial" panose="020B0604020202020204" pitchFamily="34" charset="0"/>
                <a:cs typeface="Arial" panose="020B0604020202020204" pitchFamily="34" charset="0"/>
              </a:rPr>
              <a:t>. </a:t>
            </a:r>
            <a:r>
              <a:rPr lang="en-US" altLang="en-US" dirty="0">
                <a:latin typeface="Arial" panose="020B0604020202020204" pitchFamily="34" charset="0"/>
              </a:rPr>
              <a:t>Applications in T24 are broadly classified into three types OF CLASSES INT, CUS and FIN. There are other sub-types too, but are not in the scope of this learning unit.</a:t>
            </a:r>
          </a:p>
          <a:p>
            <a:pPr>
              <a:lnSpc>
                <a:spcPct val="80000"/>
              </a:lnSpc>
            </a:pPr>
            <a:endParaRPr lang="en-GB" altLang="en-US" dirty="0">
              <a:solidFill>
                <a:srgbClr val="015294"/>
              </a:solidFill>
              <a:latin typeface="Arial" panose="020B0604020202020204" pitchFamily="34" charset="0"/>
              <a:cs typeface="Arial" panose="020B0604020202020204" pitchFamily="34" charset="0"/>
            </a:endParaRPr>
          </a:p>
          <a:p>
            <a:pPr>
              <a:lnSpc>
                <a:spcPct val="80000"/>
              </a:lnSpc>
            </a:pPr>
            <a:r>
              <a:rPr lang="en-GB" altLang="en-US" dirty="0">
                <a:latin typeface="Arial" panose="020B0604020202020204" pitchFamily="34" charset="0"/>
                <a:cs typeface="Arial" panose="020B0604020202020204" pitchFamily="34" charset="0"/>
              </a:rPr>
              <a:t>1.1 INT Application Files, which are usually parameter tables or static tables that are common to all companies in the installation fall under this category. For example </a:t>
            </a:r>
            <a:r>
              <a:rPr lang="en-GB" altLang="en-US" b="1" dirty="0">
                <a:latin typeface="Arial" panose="020B0604020202020204" pitchFamily="34" charset="0"/>
                <a:cs typeface="Arial" panose="020B0604020202020204" pitchFamily="34" charset="0"/>
              </a:rPr>
              <a:t>SPF, PROTOCOL, COMPANY</a:t>
            </a:r>
            <a:r>
              <a:rPr lang="en-GB" altLang="en-US" dirty="0">
                <a:latin typeface="Arial" panose="020B0604020202020204" pitchFamily="34" charset="0"/>
                <a:cs typeface="Arial" panose="020B0604020202020204" pitchFamily="34" charset="0"/>
              </a:rPr>
              <a:t> etc where only one file exists at database level regardless of the number of companies. </a:t>
            </a:r>
          </a:p>
          <a:p>
            <a:pPr>
              <a:lnSpc>
                <a:spcPct val="80000"/>
              </a:lnSpc>
            </a:pPr>
            <a:endParaRPr lang="en-GB" altLang="en-US" dirty="0">
              <a:latin typeface="Arial" panose="020B0604020202020204" pitchFamily="34" charset="0"/>
              <a:cs typeface="Arial" panose="020B0604020202020204" pitchFamily="34" charset="0"/>
            </a:endParaRPr>
          </a:p>
          <a:p>
            <a:pPr>
              <a:lnSpc>
                <a:spcPct val="80000"/>
              </a:lnSpc>
            </a:pPr>
            <a:r>
              <a:rPr lang="en-GB" altLang="en-US" dirty="0">
                <a:latin typeface="Arial" panose="020B0604020202020204" pitchFamily="34" charset="0"/>
                <a:cs typeface="Arial" panose="020B0604020202020204" pitchFamily="34" charset="0"/>
              </a:rPr>
              <a:t>1.2 FIN Application files store financial data. For example </a:t>
            </a:r>
            <a:r>
              <a:rPr lang="en-GB" altLang="en-US" b="1" dirty="0">
                <a:latin typeface="Arial" panose="020B0604020202020204" pitchFamily="34" charset="0"/>
                <a:cs typeface="Arial" panose="020B0604020202020204" pitchFamily="34" charset="0"/>
              </a:rPr>
              <a:t>ACCOUNT</a:t>
            </a:r>
            <a:r>
              <a:rPr lang="en-GB" altLang="en-US" dirty="0">
                <a:latin typeface="Arial" panose="020B0604020202020204" pitchFamily="34" charset="0"/>
                <a:cs typeface="Arial" panose="020B0604020202020204" pitchFamily="34" charset="0"/>
              </a:rPr>
              <a:t>, </a:t>
            </a:r>
            <a:r>
              <a:rPr lang="en-GB" altLang="en-US" b="1" dirty="0">
                <a:latin typeface="Arial" panose="020B0604020202020204" pitchFamily="34" charset="0"/>
                <a:cs typeface="Arial" panose="020B0604020202020204" pitchFamily="34" charset="0"/>
              </a:rPr>
              <a:t>LD.LOANS.AND.DEPOSITS </a:t>
            </a:r>
            <a:r>
              <a:rPr lang="en-GB" altLang="en-US" dirty="0">
                <a:latin typeface="Arial" panose="020B0604020202020204" pitchFamily="34" charset="0"/>
                <a:cs typeface="Arial" panose="020B0604020202020204" pitchFamily="34" charset="0"/>
              </a:rPr>
              <a:t>etc. Financial information is always stored specific to a particular company. Thus these type of applications will require multiple files at database level depending on the number of companies.</a:t>
            </a:r>
          </a:p>
          <a:p>
            <a:pPr>
              <a:lnSpc>
                <a:spcPct val="80000"/>
              </a:lnSpc>
            </a:pPr>
            <a:endParaRPr lang="en-GB" altLang="en-US" dirty="0">
              <a:latin typeface="Arial" panose="020B0604020202020204" pitchFamily="34" charset="0"/>
              <a:cs typeface="Arial" panose="020B0604020202020204" pitchFamily="34" charset="0"/>
            </a:endParaRPr>
          </a:p>
          <a:p>
            <a:pPr>
              <a:lnSpc>
                <a:spcPct val="80000"/>
              </a:lnSpc>
            </a:pPr>
            <a:r>
              <a:rPr lang="en-GB" altLang="en-US" dirty="0">
                <a:latin typeface="Arial" panose="020B0604020202020204" pitchFamily="34" charset="0"/>
                <a:cs typeface="Arial" panose="020B0604020202020204" pitchFamily="34" charset="0"/>
              </a:rPr>
              <a:t>1.3 CUS Application files store customer related information. T24 gives the bank two options of storing this type of data. The first option being similar to the INT type where there will only be one file at database level irrespective of the number of companies if the data is to be shared among the companies or multiple files at database level to store company specific data if data is not shared between companies.</a:t>
            </a:r>
          </a:p>
          <a:p>
            <a:pPr>
              <a:lnSpc>
                <a:spcPct val="80000"/>
              </a:lnSpc>
            </a:pPr>
            <a:endParaRPr lang="en-GB" altLang="en-US" dirty="0">
              <a:latin typeface="Arial" panose="020B0604020202020204" pitchFamily="34" charset="0"/>
              <a:cs typeface="Arial" panose="020B0604020202020204" pitchFamily="34" charset="0"/>
            </a:endParaRPr>
          </a:p>
          <a:p>
            <a:pPr>
              <a:lnSpc>
                <a:spcPct val="80000"/>
              </a:lnSpc>
            </a:pPr>
            <a:r>
              <a:rPr lang="en-GB" altLang="en-US" dirty="0">
                <a:latin typeface="Arial" panose="020B0604020202020204" pitchFamily="34" charset="0"/>
                <a:cs typeface="Arial" panose="020B0604020202020204" pitchFamily="34" charset="0"/>
              </a:rPr>
              <a:t>2. The </a:t>
            </a:r>
            <a:r>
              <a:rPr lang="en-GB" altLang="en-US" b="1" dirty="0">
                <a:latin typeface="Arial" panose="020B0604020202020204" pitchFamily="34" charset="0"/>
                <a:cs typeface="Arial" panose="020B0604020202020204" pitchFamily="34" charset="0"/>
              </a:rPr>
              <a:t>FILE.CONTROL </a:t>
            </a:r>
            <a:r>
              <a:rPr lang="en-GB" altLang="en-US" dirty="0">
                <a:latin typeface="Arial" panose="020B0604020202020204" pitchFamily="34" charset="0"/>
                <a:cs typeface="Arial" panose="020B0604020202020204" pitchFamily="34" charset="0"/>
              </a:rPr>
              <a:t>application contains data about which classification an application falls under. </a:t>
            </a:r>
            <a:endParaRPr lang="en-GB" altLang="en-US" b="1" dirty="0">
              <a:latin typeface="Arial" panose="020B0604020202020204" pitchFamily="34" charset="0"/>
              <a:cs typeface="Arial" panose="020B0604020202020204" pitchFamily="34" charset="0"/>
            </a:endParaRPr>
          </a:p>
          <a:p>
            <a:endParaRPr lang="en-US" dirty="0"/>
          </a:p>
        </p:txBody>
      </p:sp>
      <p:sp>
        <p:nvSpPr>
          <p:cNvPr id="4" name="Номер слайда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941926D-D1D0-4730-8BA3-F6B1AA0DCA1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545156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altLang="en-US" dirty="0">
                <a:latin typeface="Arial" panose="020B0604020202020204" pitchFamily="34" charset="0"/>
              </a:rPr>
              <a:t>As shown in the illustration, the Financial files are not shared.  Files of type FIN are exclusively maintained for each Branch.  Installation files are always shared by all the branches of the bank.  As represented in the figure, there is only one set of the files whose type is INT, shared by all branches.  Customer files can be configured to be shared between branches or Not shared.  As shown Branch 1 and Branch 2 share the files with type = CUS, whereas branch 3 has its own copy of Customer files.  Like CUS types, the FIN type files can also be configured to be shared between some branches and exclusive for some. Where can these configurations be defined?  In the COMPANY record for the Branch.</a:t>
            </a:r>
          </a:p>
          <a:p>
            <a:endParaRPr lang="en-US" altLang="en-US" dirty="0">
              <a:latin typeface="Arial" panose="020B0604020202020204" pitchFamily="34" charset="0"/>
            </a:endParaRPr>
          </a:p>
          <a:p>
            <a:endParaRPr lang="en-US" dirty="0"/>
          </a:p>
        </p:txBody>
      </p:sp>
      <p:sp>
        <p:nvSpPr>
          <p:cNvPr id="4" name="Номер слайда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941926D-D1D0-4730-8BA3-F6B1AA0DCA1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088467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ru-RU" sz="120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Company</a:t>
            </a:r>
            <a:r>
              <a:rPr lang="ru-RU" sz="1200"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 option allows the user to move or change from one company to another. In T24, normally each branch of a Bank is referred to as a company.</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The User will be permitted to change to other companies based on the Security Management System (SMS) access control settings.                                                                                                                                                                                                                                                                                                                                                                 </a:t>
            </a:r>
          </a:p>
          <a:p>
            <a:endParaRPr lang="en-US" dirty="0"/>
          </a:p>
        </p:txBody>
      </p:sp>
      <p:sp>
        <p:nvSpPr>
          <p:cNvPr id="4" name="Номер слайда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941926D-D1D0-4730-8BA3-F6B1AA0DCA1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3946134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228600" indent="-228600">
              <a:lnSpc>
                <a:spcPct val="80000"/>
              </a:lnSpc>
              <a:buFontTx/>
              <a:buAutoNum type="arabicPeriod"/>
            </a:pPr>
            <a:r>
              <a:rPr lang="en-GB" altLang="en-US" dirty="0">
                <a:latin typeface="Arial" panose="020B0604020202020204" pitchFamily="34" charset="0"/>
              </a:rPr>
              <a:t>CUS type of files store customer related details.</a:t>
            </a:r>
          </a:p>
          <a:p>
            <a:pPr marL="228600" indent="-228600">
              <a:lnSpc>
                <a:spcPct val="80000"/>
              </a:lnSpc>
              <a:buFontTx/>
              <a:buAutoNum type="arabicPeriod"/>
            </a:pPr>
            <a:r>
              <a:rPr lang="en-US" altLang="en-US" dirty="0">
                <a:latin typeface="Arial" panose="020B0604020202020204" pitchFamily="34" charset="0"/>
              </a:rPr>
              <a:t>These files can be shared by companies or each company can have its own file. </a:t>
            </a:r>
          </a:p>
          <a:p>
            <a:pPr marL="228600" indent="-228600">
              <a:lnSpc>
                <a:spcPct val="80000"/>
              </a:lnSpc>
              <a:buFontTx/>
              <a:buAutoNum type="arabicPeriod"/>
            </a:pPr>
            <a:r>
              <a:rPr lang="en-US" altLang="en-US" dirty="0">
                <a:latin typeface="Arial" panose="020B0604020202020204" pitchFamily="34" charset="0"/>
              </a:rPr>
              <a:t>Syntax of the file name would be F&lt;MNEMONIC&gt;.&lt;APPLICATION&gt;. For example, FBNK.CUSTOMER</a:t>
            </a:r>
          </a:p>
          <a:p>
            <a:pPr marL="228600" indent="-228600">
              <a:buFontTx/>
              <a:buAutoNum type="arabicPeriod"/>
            </a:pPr>
            <a:r>
              <a:rPr lang="en-US" altLang="en-US" dirty="0">
                <a:latin typeface="Arial" panose="020B0604020202020204" pitchFamily="34" charset="0"/>
              </a:rPr>
              <a:t>FIN type of files or applications stores the financial information related to a company.</a:t>
            </a:r>
          </a:p>
          <a:p>
            <a:pPr marL="228600" indent="-228600">
              <a:buFontTx/>
              <a:buAutoNum type="arabicPeriod"/>
            </a:pPr>
            <a:r>
              <a:rPr lang="en-US" altLang="en-US" dirty="0">
                <a:latin typeface="Arial" panose="020B0604020202020204" pitchFamily="34" charset="0"/>
              </a:rPr>
              <a:t>FIN files are not shared. Financial information as a practice is stored company wise. Financial information is crucial in deciding the “health” of the Bank and its branches and thus is stored company wise.</a:t>
            </a:r>
          </a:p>
          <a:p>
            <a:pPr marL="228600" indent="-228600">
              <a:buFontTx/>
              <a:buAutoNum type="arabicPeriod"/>
            </a:pPr>
            <a:r>
              <a:rPr lang="en-US" altLang="en-US" dirty="0">
                <a:latin typeface="Arial" panose="020B0604020202020204" pitchFamily="34" charset="0"/>
              </a:rPr>
              <a:t>As these files are company specific, the mnemonic of the company is a part of the file name to identify to which company the files belong to.</a:t>
            </a:r>
          </a:p>
          <a:p>
            <a:pPr marL="228600" indent="-228600">
              <a:buFontTx/>
              <a:buAutoNum type="arabicPeriod"/>
            </a:pPr>
            <a:r>
              <a:rPr lang="en-US" altLang="en-US" dirty="0">
                <a:latin typeface="Arial" panose="020B0604020202020204" pitchFamily="34" charset="0"/>
              </a:rPr>
              <a:t>Syntax of the file name would be F&lt;MNEMONIC&gt;.&lt;APPLICATION&gt;. For example, FBNK.ACCOUNT</a:t>
            </a:r>
          </a:p>
          <a:p>
            <a:pPr marL="228600" indent="-228600">
              <a:buFontTx/>
              <a:buAutoNum type="arabicPeriod"/>
            </a:pPr>
            <a:r>
              <a:rPr lang="en-US" altLang="en-US" dirty="0">
                <a:latin typeface="Arial" panose="020B0604020202020204" pitchFamily="34" charset="0"/>
              </a:rPr>
              <a:t>INT type of files or applications are specific to one T24 installation.</a:t>
            </a:r>
          </a:p>
          <a:p>
            <a:pPr marL="228600" indent="-228600">
              <a:buFontTx/>
              <a:buAutoNum type="arabicPeriod"/>
            </a:pPr>
            <a:r>
              <a:rPr lang="en-US" altLang="en-US" dirty="0">
                <a:latin typeface="Arial" panose="020B0604020202020204" pitchFamily="34" charset="0"/>
              </a:rPr>
              <a:t>Such type of files are not company specific and have only one file in the first Lead Company irrespective of the number of branches in an installation.</a:t>
            </a:r>
          </a:p>
          <a:p>
            <a:pPr marL="228600" indent="-228600">
              <a:buFontTx/>
              <a:buAutoNum type="arabicPeriod"/>
            </a:pPr>
            <a:r>
              <a:rPr lang="en-US" altLang="en-US" dirty="0">
                <a:latin typeface="Arial" panose="020B0604020202020204" pitchFamily="34" charset="0"/>
              </a:rPr>
              <a:t>All the other Lead and Branch companies can access these type of files.</a:t>
            </a:r>
          </a:p>
          <a:p>
            <a:pPr marL="228600" indent="-228600">
              <a:buFontTx/>
              <a:buAutoNum type="arabicPeriod"/>
            </a:pPr>
            <a:r>
              <a:rPr lang="en-US" altLang="en-US" dirty="0">
                <a:latin typeface="Arial" panose="020B0604020202020204" pitchFamily="34" charset="0"/>
              </a:rPr>
              <a:t>As these files are installation specific, the company mnemonic is not part of the file name. The syntax is F.&lt;APPLICATION&gt;. </a:t>
            </a:r>
          </a:p>
          <a:p>
            <a:pPr marL="228600" indent="-228600"/>
            <a:r>
              <a:rPr lang="en-US" altLang="en-US" dirty="0">
                <a:latin typeface="Arial" panose="020B0604020202020204" pitchFamily="34" charset="0"/>
              </a:rPr>
              <a:t>For example, F.SPF, F.COMPANY are some INT type of files.</a:t>
            </a:r>
          </a:p>
          <a:p>
            <a:pPr marL="228600" indent="-228600">
              <a:buFontTx/>
              <a:buAutoNum type="arabicPeriod"/>
            </a:pPr>
            <a:endParaRPr lang="en-US" altLang="en-US" dirty="0">
              <a:latin typeface="Arial" panose="020B0604020202020204" pitchFamily="34" charset="0"/>
            </a:endParaRPr>
          </a:p>
          <a:p>
            <a:pPr marL="228600" indent="-228600">
              <a:buFontTx/>
              <a:buAutoNum type="arabicPeriod"/>
            </a:pPr>
            <a:endParaRPr lang="en-US" altLang="en-US" dirty="0">
              <a:latin typeface="Arial" panose="020B0604020202020204" pitchFamily="34" charset="0"/>
            </a:endParaRPr>
          </a:p>
          <a:p>
            <a:pPr marL="228600" indent="-228600">
              <a:lnSpc>
                <a:spcPct val="80000"/>
              </a:lnSpc>
              <a:buFontTx/>
              <a:buAutoNum type="arabicPeriod"/>
            </a:pPr>
            <a:endParaRPr lang="en-US" altLang="en-US" dirty="0">
              <a:latin typeface="Arial" panose="020B0604020202020204" pitchFamily="34" charset="0"/>
            </a:endParaRPr>
          </a:p>
          <a:p>
            <a:pPr marL="228600" indent="-228600">
              <a:lnSpc>
                <a:spcPct val="80000"/>
              </a:lnSpc>
              <a:buFontTx/>
              <a:buAutoNum type="arabicPeriod"/>
            </a:pPr>
            <a:endParaRPr lang="en-US" altLang="en-US" dirty="0">
              <a:latin typeface="Arial" panose="020B0604020202020204" pitchFamily="34" charset="0"/>
            </a:endParaRPr>
          </a:p>
          <a:p>
            <a:pPr marL="228600" indent="-228600">
              <a:lnSpc>
                <a:spcPct val="80000"/>
              </a:lnSpc>
            </a:pPr>
            <a:r>
              <a:rPr lang="en-GB" altLang="en-US" sz="800" dirty="0">
                <a:latin typeface="Arial" panose="020B0604020202020204" pitchFamily="34" charset="0"/>
              </a:rPr>
              <a:t> </a:t>
            </a:r>
            <a:endParaRPr lang="en-US" altLang="en-US" sz="800" dirty="0">
              <a:latin typeface="Arial" panose="020B0604020202020204" pitchFamily="34" charset="0"/>
            </a:endParaRPr>
          </a:p>
          <a:p>
            <a:endParaRPr lang="en-US" dirty="0"/>
          </a:p>
        </p:txBody>
      </p:sp>
      <p:sp>
        <p:nvSpPr>
          <p:cNvPr id="4" name="Номер слайда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941926D-D1D0-4730-8BA3-F6B1AA0DCA1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1675385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F941926D-D1D0-4730-8BA3-F6B1AA0DCA1C}" type="slidenum">
              <a:rPr lang="en-US" smtClean="0"/>
              <a:t>63</a:t>
            </a:fld>
            <a:endParaRPr lang="en-US"/>
          </a:p>
        </p:txBody>
      </p:sp>
    </p:spTree>
    <p:extLst>
      <p:ext uri="{BB962C8B-B14F-4D97-AF65-F5344CB8AC3E}">
        <p14:creationId xmlns:p14="http://schemas.microsoft.com/office/powerpoint/2010/main" val="19810832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en-US" dirty="0"/>
          </a:p>
        </p:txBody>
      </p:sp>
      <p:sp>
        <p:nvSpPr>
          <p:cNvPr id="4" name="Номер слайда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941926D-D1D0-4730-8BA3-F6B1AA0DCA1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286852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sz="1200" kern="1200" dirty="0">
                <a:solidFill>
                  <a:schemeClr val="tx1"/>
                </a:solidFill>
                <a:effectLst/>
                <a:latin typeface="+mn-lt"/>
                <a:ea typeface="+mn-ea"/>
                <a:cs typeface="+mn-cs"/>
              </a:rPr>
              <a:t>— We will now see that the access to the command line is generally useful for super users and Administrators.</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When the application name is typed, the next screen will open the application and wait for further input by the user.</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Any of the following actions can be done now.</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User can see the list of existing records by clicking on the down arrow and then select an existing record.</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A new record can be created by clicking on </a:t>
            </a:r>
            <a:r>
              <a:rPr lang="ru-RU" sz="1200"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New</a:t>
            </a:r>
            <a:r>
              <a:rPr lang="ru-RU" sz="120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button.</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Finally, if the record Id is known, then Id can be input and use one of the three buttons on top. We shall later see more on these.                                                                                                                                                                                                                                                                                                                                                                 </a:t>
            </a:r>
          </a:p>
          <a:p>
            <a:endParaRPr lang="en-US" dirty="0"/>
          </a:p>
        </p:txBody>
      </p:sp>
      <p:sp>
        <p:nvSpPr>
          <p:cNvPr id="4" name="Номер слайда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941926D-D1D0-4730-8BA3-F6B1AA0DCA1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81118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a:defRPr/>
            </a:pPr>
            <a:r>
              <a:rPr lang="en-US" dirty="0">
                <a:latin typeface="Arial" pitchFamily="34" charset="0"/>
              </a:rPr>
              <a:t>— There are various methods of opening a record in T24.</a:t>
            </a:r>
          </a:p>
          <a:p>
            <a:pPr marL="228600" indent="-228600">
              <a:buFont typeface="+mj-lt"/>
              <a:buAutoNum type="arabicPeriod"/>
              <a:defRPr/>
            </a:pPr>
            <a:r>
              <a:rPr lang="en-US" dirty="0">
                <a:latin typeface="Arial" pitchFamily="34" charset="0"/>
              </a:rPr>
              <a:t>The first method to input a new record is by typing the &lt;Application name&gt; followed by a space and the function for input- ‘I’ , followed by another space and the keys ‘F3’ in the command line.</a:t>
            </a:r>
          </a:p>
          <a:p>
            <a:pPr marL="228600" indent="-228600">
              <a:buFont typeface="+mj-lt"/>
              <a:buAutoNum type="arabicPeriod"/>
              <a:defRPr/>
            </a:pPr>
            <a:r>
              <a:rPr lang="en-US" dirty="0">
                <a:latin typeface="Arial" pitchFamily="34" charset="0"/>
              </a:rPr>
              <a:t>The most frequently used method to input a new record is to click on the new deal icon when the application is launched. In this illustration  you have launched the </a:t>
            </a:r>
            <a:r>
              <a:rPr lang="en-US" b="1" dirty="0">
                <a:latin typeface="Arial" pitchFamily="34" charset="0"/>
              </a:rPr>
              <a:t>CUSTOMER</a:t>
            </a:r>
            <a:r>
              <a:rPr lang="en-US" dirty="0">
                <a:latin typeface="Arial" pitchFamily="34" charset="0"/>
              </a:rPr>
              <a:t> application and a new customer can be input by clicking the new deal icon.</a:t>
            </a:r>
          </a:p>
          <a:p>
            <a:endParaRPr lang="en-US" dirty="0"/>
          </a:p>
        </p:txBody>
      </p:sp>
      <p:sp>
        <p:nvSpPr>
          <p:cNvPr id="4" name="Номер слайда 3"/>
          <p:cNvSpPr>
            <a:spLocks noGrp="1"/>
          </p:cNvSpPr>
          <p:nvPr>
            <p:ph type="sldNum" sz="quarter" idx="5"/>
          </p:nvPr>
        </p:nvSpPr>
        <p:spPr/>
        <p:txBody>
          <a:bodyPr/>
          <a:lstStyle/>
          <a:p>
            <a:fld id="{F941926D-D1D0-4730-8BA3-F6B1AA0DCA1C}" type="slidenum">
              <a:rPr lang="en-US" smtClean="0"/>
              <a:t>11</a:t>
            </a:fld>
            <a:endParaRPr lang="en-US"/>
          </a:p>
        </p:txBody>
      </p:sp>
    </p:spTree>
    <p:extLst>
      <p:ext uri="{BB962C8B-B14F-4D97-AF65-F5344CB8AC3E}">
        <p14:creationId xmlns:p14="http://schemas.microsoft.com/office/powerpoint/2010/main" val="33305726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Название 1"/>
          <p:cNvSpPr>
            <a:spLocks noGrp="1"/>
          </p:cNvSpPr>
          <p:nvPr>
            <p:ph type="ctrTitle"/>
          </p:nvPr>
        </p:nvSpPr>
        <p:spPr>
          <a:xfrm>
            <a:off x="685800" y="1597819"/>
            <a:ext cx="7772400" cy="1102519"/>
          </a:xfrm>
        </p:spPr>
        <p:txBody>
          <a:bodyPr/>
          <a:lstStyle/>
          <a:p>
            <a:r>
              <a:rPr lang="en-US"/>
              <a:t>Образец заголовка</a:t>
            </a:r>
            <a:endParaRPr lang="ru-RU"/>
          </a:p>
        </p:txBody>
      </p:sp>
      <p:sp>
        <p:nvSpPr>
          <p:cNvPr id="3" name="Подзаголовок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Образец подзаголовка</a:t>
            </a:r>
            <a:endParaRPr lang="ru-RU"/>
          </a:p>
        </p:txBody>
      </p:sp>
      <p:sp>
        <p:nvSpPr>
          <p:cNvPr id="4" name="Дата 3"/>
          <p:cNvSpPr>
            <a:spLocks noGrp="1"/>
          </p:cNvSpPr>
          <p:nvPr>
            <p:ph type="dt" sz="half" idx="10"/>
          </p:nvPr>
        </p:nvSpPr>
        <p:spPr/>
        <p:txBody>
          <a:bodyPr/>
          <a:lstStyle/>
          <a:p>
            <a:fld id="{4D86A81A-7ACA-4C48-9BBA-365B4C3E80B1}" type="datetime1">
              <a:rPr lang="ru-RU" smtClean="0"/>
              <a:t>08.10.2021</a:t>
            </a:fld>
            <a:endParaRPr lang="ru-RU"/>
          </a:p>
        </p:txBody>
      </p:sp>
      <p:sp>
        <p:nvSpPr>
          <p:cNvPr id="5" name="Нижний колонтитул 4"/>
          <p:cNvSpPr>
            <a:spLocks noGrp="1"/>
          </p:cNvSpPr>
          <p:nvPr>
            <p:ph type="ftr" sz="quarter" idx="11"/>
          </p:nvPr>
        </p:nvSpPr>
        <p:spPr/>
        <p:txBody>
          <a:bodyPr/>
          <a:lstStyle/>
          <a:p>
            <a:r>
              <a:rPr lang="ru-RU"/>
              <a:t>2</a:t>
            </a:r>
          </a:p>
        </p:txBody>
      </p:sp>
      <p:sp>
        <p:nvSpPr>
          <p:cNvPr id="6" name="Номер слайда 5"/>
          <p:cNvSpPr>
            <a:spLocks noGrp="1"/>
          </p:cNvSpPr>
          <p:nvPr>
            <p:ph type="sldNum" sz="quarter" idx="12"/>
          </p:nvPr>
        </p:nvSpPr>
        <p:spPr/>
        <p:txBody>
          <a:bodyPr/>
          <a:lstStyle/>
          <a:p>
            <a:fld id="{39FC74CF-8B03-5D41-97A3-DD76EB0CCB80}" type="slidenum">
              <a:rPr lang="ru-RU" smtClean="0"/>
              <a:t>‹#›</a:t>
            </a:fld>
            <a:endParaRPr lang="ru-RU"/>
          </a:p>
        </p:txBody>
      </p:sp>
    </p:spTree>
    <p:extLst>
      <p:ext uri="{BB962C8B-B14F-4D97-AF65-F5344CB8AC3E}">
        <p14:creationId xmlns:p14="http://schemas.microsoft.com/office/powerpoint/2010/main" val="8865537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 текст">
    <p:spTree>
      <p:nvGrpSpPr>
        <p:cNvPr id="1" name=""/>
        <p:cNvGrpSpPr/>
        <p:nvPr/>
      </p:nvGrpSpPr>
      <p:grpSpPr>
        <a:xfrm>
          <a:off x="0" y="0"/>
          <a:ext cx="0" cy="0"/>
          <a:chOff x="0" y="0"/>
          <a:chExt cx="0" cy="0"/>
        </a:xfrm>
      </p:grpSpPr>
      <p:sp>
        <p:nvSpPr>
          <p:cNvPr id="2" name="Название 1"/>
          <p:cNvSpPr>
            <a:spLocks noGrp="1"/>
          </p:cNvSpPr>
          <p:nvPr>
            <p:ph type="title"/>
          </p:nvPr>
        </p:nvSpPr>
        <p:spPr/>
        <p:txBody>
          <a:bodyPr/>
          <a:lstStyle/>
          <a:p>
            <a:r>
              <a:rPr lang="en-US"/>
              <a:t>Образец заголовка</a:t>
            </a:r>
            <a:endParaRPr lang="ru-RU"/>
          </a:p>
        </p:txBody>
      </p:sp>
      <p:sp>
        <p:nvSpPr>
          <p:cNvPr id="3" name="Вертикальный текст 2"/>
          <p:cNvSpPr>
            <a:spLocks noGrp="1"/>
          </p:cNvSpPr>
          <p:nvPr>
            <p:ph type="body" orient="vert" idx="1"/>
          </p:nvPr>
        </p:nvSpPr>
        <p:spPr/>
        <p:txBody>
          <a:bodyPr vert="eaVert"/>
          <a:lstStyle/>
          <a:p>
            <a:pPr lvl="0"/>
            <a:r>
              <a:rPr lang="en-US"/>
              <a:t>Образец текста</a:t>
            </a:r>
          </a:p>
          <a:p>
            <a:pPr lvl="1"/>
            <a:r>
              <a:rPr lang="en-US"/>
              <a:t>Второй уровень</a:t>
            </a:r>
          </a:p>
          <a:p>
            <a:pPr lvl="2"/>
            <a:r>
              <a:rPr lang="en-US"/>
              <a:t>Третий уровень</a:t>
            </a:r>
          </a:p>
          <a:p>
            <a:pPr lvl="3"/>
            <a:r>
              <a:rPr lang="en-US"/>
              <a:t>Четвертый уровень</a:t>
            </a:r>
          </a:p>
          <a:p>
            <a:pPr lvl="4"/>
            <a:r>
              <a:rPr lang="en-US"/>
              <a:t>Пятый уровень</a:t>
            </a:r>
            <a:endParaRPr lang="ru-RU"/>
          </a:p>
        </p:txBody>
      </p:sp>
      <p:sp>
        <p:nvSpPr>
          <p:cNvPr id="4" name="Дата 3"/>
          <p:cNvSpPr>
            <a:spLocks noGrp="1"/>
          </p:cNvSpPr>
          <p:nvPr>
            <p:ph type="dt" sz="half" idx="10"/>
          </p:nvPr>
        </p:nvSpPr>
        <p:spPr/>
        <p:txBody>
          <a:bodyPr/>
          <a:lstStyle/>
          <a:p>
            <a:fld id="{0C4465C4-6F01-44AC-A7BC-95DDD63BAAD4}" type="datetime1">
              <a:rPr lang="ru-RU" smtClean="0"/>
              <a:t>08.10.2021</a:t>
            </a:fld>
            <a:endParaRPr lang="ru-RU"/>
          </a:p>
        </p:txBody>
      </p:sp>
      <p:sp>
        <p:nvSpPr>
          <p:cNvPr id="5" name="Нижний колонтитул 4"/>
          <p:cNvSpPr>
            <a:spLocks noGrp="1"/>
          </p:cNvSpPr>
          <p:nvPr>
            <p:ph type="ftr" sz="quarter" idx="11"/>
          </p:nvPr>
        </p:nvSpPr>
        <p:spPr/>
        <p:txBody>
          <a:bodyPr/>
          <a:lstStyle/>
          <a:p>
            <a:r>
              <a:rPr lang="ru-RU"/>
              <a:t>2</a:t>
            </a:r>
          </a:p>
        </p:txBody>
      </p:sp>
      <p:sp>
        <p:nvSpPr>
          <p:cNvPr id="6" name="Номер слайда 5"/>
          <p:cNvSpPr>
            <a:spLocks noGrp="1"/>
          </p:cNvSpPr>
          <p:nvPr>
            <p:ph type="sldNum" sz="quarter" idx="12"/>
          </p:nvPr>
        </p:nvSpPr>
        <p:spPr/>
        <p:txBody>
          <a:bodyPr/>
          <a:lstStyle/>
          <a:p>
            <a:fld id="{39FC74CF-8B03-5D41-97A3-DD76EB0CCB80}" type="slidenum">
              <a:rPr lang="ru-RU" smtClean="0"/>
              <a:t>‹#›</a:t>
            </a:fld>
            <a:endParaRPr lang="ru-RU"/>
          </a:p>
        </p:txBody>
      </p:sp>
    </p:spTree>
    <p:extLst>
      <p:ext uri="{BB962C8B-B14F-4D97-AF65-F5344CB8AC3E}">
        <p14:creationId xmlns:p14="http://schemas.microsoft.com/office/powerpoint/2010/main" val="39030165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 загол.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6629400" y="205979"/>
            <a:ext cx="2057400" cy="4388644"/>
          </a:xfrm>
        </p:spPr>
        <p:txBody>
          <a:bodyPr vert="eaVert"/>
          <a:lstStyle/>
          <a:p>
            <a:r>
              <a:rPr lang="en-US"/>
              <a:t>Образец заголовка</a:t>
            </a:r>
            <a:endParaRPr lang="ru-RU"/>
          </a:p>
        </p:txBody>
      </p:sp>
      <p:sp>
        <p:nvSpPr>
          <p:cNvPr id="3" name="Вертикальный текст 2"/>
          <p:cNvSpPr>
            <a:spLocks noGrp="1"/>
          </p:cNvSpPr>
          <p:nvPr>
            <p:ph type="body" orient="vert" idx="1"/>
          </p:nvPr>
        </p:nvSpPr>
        <p:spPr>
          <a:xfrm>
            <a:off x="457200" y="205979"/>
            <a:ext cx="6019800" cy="4388644"/>
          </a:xfrm>
        </p:spPr>
        <p:txBody>
          <a:bodyPr vert="eaVert"/>
          <a:lstStyle/>
          <a:p>
            <a:pPr lvl="0"/>
            <a:r>
              <a:rPr lang="en-US"/>
              <a:t>Образец текста</a:t>
            </a:r>
          </a:p>
          <a:p>
            <a:pPr lvl="1"/>
            <a:r>
              <a:rPr lang="en-US"/>
              <a:t>Второй уровень</a:t>
            </a:r>
          </a:p>
          <a:p>
            <a:pPr lvl="2"/>
            <a:r>
              <a:rPr lang="en-US"/>
              <a:t>Третий уровень</a:t>
            </a:r>
          </a:p>
          <a:p>
            <a:pPr lvl="3"/>
            <a:r>
              <a:rPr lang="en-US"/>
              <a:t>Четвертый уровень</a:t>
            </a:r>
          </a:p>
          <a:p>
            <a:pPr lvl="4"/>
            <a:r>
              <a:rPr lang="en-US"/>
              <a:t>Пятый уровень</a:t>
            </a:r>
            <a:endParaRPr lang="ru-RU"/>
          </a:p>
        </p:txBody>
      </p:sp>
      <p:sp>
        <p:nvSpPr>
          <p:cNvPr id="4" name="Дата 3"/>
          <p:cNvSpPr>
            <a:spLocks noGrp="1"/>
          </p:cNvSpPr>
          <p:nvPr>
            <p:ph type="dt" sz="half" idx="10"/>
          </p:nvPr>
        </p:nvSpPr>
        <p:spPr/>
        <p:txBody>
          <a:bodyPr/>
          <a:lstStyle/>
          <a:p>
            <a:fld id="{727F3D0D-C112-46BF-B826-EFBCB5A5FEC1}" type="datetime1">
              <a:rPr lang="ru-RU" smtClean="0"/>
              <a:t>08.10.2021</a:t>
            </a:fld>
            <a:endParaRPr lang="ru-RU"/>
          </a:p>
        </p:txBody>
      </p:sp>
      <p:sp>
        <p:nvSpPr>
          <p:cNvPr id="5" name="Нижний колонтитул 4"/>
          <p:cNvSpPr>
            <a:spLocks noGrp="1"/>
          </p:cNvSpPr>
          <p:nvPr>
            <p:ph type="ftr" sz="quarter" idx="11"/>
          </p:nvPr>
        </p:nvSpPr>
        <p:spPr/>
        <p:txBody>
          <a:bodyPr/>
          <a:lstStyle/>
          <a:p>
            <a:r>
              <a:rPr lang="ru-RU"/>
              <a:t>2</a:t>
            </a:r>
          </a:p>
        </p:txBody>
      </p:sp>
      <p:sp>
        <p:nvSpPr>
          <p:cNvPr id="6" name="Номер слайда 5"/>
          <p:cNvSpPr>
            <a:spLocks noGrp="1"/>
          </p:cNvSpPr>
          <p:nvPr>
            <p:ph type="sldNum" sz="quarter" idx="12"/>
          </p:nvPr>
        </p:nvSpPr>
        <p:spPr/>
        <p:txBody>
          <a:bodyPr/>
          <a:lstStyle/>
          <a:p>
            <a:fld id="{39FC74CF-8B03-5D41-97A3-DD76EB0CCB80}" type="slidenum">
              <a:rPr lang="ru-RU" smtClean="0"/>
              <a:t>‹#›</a:t>
            </a:fld>
            <a:endParaRPr lang="ru-RU"/>
          </a:p>
        </p:txBody>
      </p:sp>
    </p:spTree>
    <p:extLst>
      <p:ext uri="{BB962C8B-B14F-4D97-AF65-F5344CB8AC3E}">
        <p14:creationId xmlns:p14="http://schemas.microsoft.com/office/powerpoint/2010/main" val="13573900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Название 1"/>
          <p:cNvSpPr>
            <a:spLocks noGrp="1"/>
          </p:cNvSpPr>
          <p:nvPr>
            <p:ph type="title"/>
          </p:nvPr>
        </p:nvSpPr>
        <p:spPr/>
        <p:txBody>
          <a:bodyPr/>
          <a:lstStyle/>
          <a:p>
            <a:r>
              <a:rPr lang="en-US"/>
              <a:t>Образец заголовка</a:t>
            </a:r>
            <a:endParaRPr lang="ru-RU"/>
          </a:p>
        </p:txBody>
      </p:sp>
      <p:sp>
        <p:nvSpPr>
          <p:cNvPr id="3" name="Содержимое 2"/>
          <p:cNvSpPr>
            <a:spLocks noGrp="1"/>
          </p:cNvSpPr>
          <p:nvPr>
            <p:ph idx="1"/>
          </p:nvPr>
        </p:nvSpPr>
        <p:spPr/>
        <p:txBody>
          <a:bodyPr/>
          <a:lstStyle/>
          <a:p>
            <a:pPr lvl="0"/>
            <a:r>
              <a:rPr lang="en-US"/>
              <a:t>Образец текста</a:t>
            </a:r>
          </a:p>
          <a:p>
            <a:pPr lvl="1"/>
            <a:r>
              <a:rPr lang="en-US"/>
              <a:t>Второй уровень</a:t>
            </a:r>
          </a:p>
          <a:p>
            <a:pPr lvl="2"/>
            <a:r>
              <a:rPr lang="en-US"/>
              <a:t>Третий уровень</a:t>
            </a:r>
          </a:p>
          <a:p>
            <a:pPr lvl="3"/>
            <a:r>
              <a:rPr lang="en-US"/>
              <a:t>Четвертый уровень</a:t>
            </a:r>
          </a:p>
          <a:p>
            <a:pPr lvl="4"/>
            <a:r>
              <a:rPr lang="en-US"/>
              <a:t>Пятый уровень</a:t>
            </a:r>
            <a:endParaRPr lang="ru-RU"/>
          </a:p>
        </p:txBody>
      </p:sp>
      <p:sp>
        <p:nvSpPr>
          <p:cNvPr id="4" name="Дата 3"/>
          <p:cNvSpPr>
            <a:spLocks noGrp="1"/>
          </p:cNvSpPr>
          <p:nvPr>
            <p:ph type="dt" sz="half" idx="10"/>
          </p:nvPr>
        </p:nvSpPr>
        <p:spPr/>
        <p:txBody>
          <a:bodyPr/>
          <a:lstStyle/>
          <a:p>
            <a:fld id="{27E49AD4-91D4-4E29-BA97-F6DD708F7BD8}" type="datetime1">
              <a:rPr lang="ru-RU" smtClean="0"/>
              <a:t>08.10.2021</a:t>
            </a:fld>
            <a:endParaRPr lang="ru-RU"/>
          </a:p>
        </p:txBody>
      </p:sp>
      <p:sp>
        <p:nvSpPr>
          <p:cNvPr id="5" name="Нижний колонтитул 4"/>
          <p:cNvSpPr>
            <a:spLocks noGrp="1"/>
          </p:cNvSpPr>
          <p:nvPr>
            <p:ph type="ftr" sz="quarter" idx="11"/>
          </p:nvPr>
        </p:nvSpPr>
        <p:spPr/>
        <p:txBody>
          <a:bodyPr/>
          <a:lstStyle/>
          <a:p>
            <a:r>
              <a:rPr lang="ru-RU"/>
              <a:t>2</a:t>
            </a:r>
          </a:p>
        </p:txBody>
      </p:sp>
      <p:sp>
        <p:nvSpPr>
          <p:cNvPr id="6" name="Номер слайда 5"/>
          <p:cNvSpPr>
            <a:spLocks noGrp="1"/>
          </p:cNvSpPr>
          <p:nvPr>
            <p:ph type="sldNum" sz="quarter" idx="12"/>
          </p:nvPr>
        </p:nvSpPr>
        <p:spPr/>
        <p:txBody>
          <a:bodyPr/>
          <a:lstStyle/>
          <a:p>
            <a:fld id="{39FC74CF-8B03-5D41-97A3-DD76EB0CCB80}" type="slidenum">
              <a:rPr lang="ru-RU" smtClean="0"/>
              <a:t>‹#›</a:t>
            </a:fld>
            <a:endParaRPr lang="ru-RU"/>
          </a:p>
        </p:txBody>
      </p:sp>
    </p:spTree>
    <p:extLst>
      <p:ext uri="{BB962C8B-B14F-4D97-AF65-F5344CB8AC3E}">
        <p14:creationId xmlns:p14="http://schemas.microsoft.com/office/powerpoint/2010/main" val="24403463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Название 1"/>
          <p:cNvSpPr>
            <a:spLocks noGrp="1"/>
          </p:cNvSpPr>
          <p:nvPr>
            <p:ph type="title"/>
          </p:nvPr>
        </p:nvSpPr>
        <p:spPr>
          <a:xfrm>
            <a:off x="722313" y="3305176"/>
            <a:ext cx="7772400" cy="1021556"/>
          </a:xfrm>
        </p:spPr>
        <p:txBody>
          <a:bodyPr anchor="t"/>
          <a:lstStyle>
            <a:lvl1pPr algn="l">
              <a:defRPr sz="4000" b="1" cap="all"/>
            </a:lvl1pPr>
          </a:lstStyle>
          <a:p>
            <a:r>
              <a:rPr lang="en-US"/>
              <a:t>Образец заголовка</a:t>
            </a:r>
            <a:endParaRPr lang="ru-RU"/>
          </a:p>
        </p:txBody>
      </p:sp>
      <p:sp>
        <p:nvSpPr>
          <p:cNvPr id="3" name="Текст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Образец текста</a:t>
            </a:r>
          </a:p>
        </p:txBody>
      </p:sp>
      <p:sp>
        <p:nvSpPr>
          <p:cNvPr id="4" name="Дата 3"/>
          <p:cNvSpPr>
            <a:spLocks noGrp="1"/>
          </p:cNvSpPr>
          <p:nvPr>
            <p:ph type="dt" sz="half" idx="10"/>
          </p:nvPr>
        </p:nvSpPr>
        <p:spPr/>
        <p:txBody>
          <a:bodyPr/>
          <a:lstStyle/>
          <a:p>
            <a:fld id="{ACC37F61-DE9D-4C6E-B768-79ABFD394772}" type="datetime1">
              <a:rPr lang="ru-RU" smtClean="0"/>
              <a:t>08.10.2021</a:t>
            </a:fld>
            <a:endParaRPr lang="ru-RU"/>
          </a:p>
        </p:txBody>
      </p:sp>
      <p:sp>
        <p:nvSpPr>
          <p:cNvPr id="5" name="Нижний колонтитул 4"/>
          <p:cNvSpPr>
            <a:spLocks noGrp="1"/>
          </p:cNvSpPr>
          <p:nvPr>
            <p:ph type="ftr" sz="quarter" idx="11"/>
          </p:nvPr>
        </p:nvSpPr>
        <p:spPr/>
        <p:txBody>
          <a:bodyPr/>
          <a:lstStyle/>
          <a:p>
            <a:r>
              <a:rPr lang="ru-RU"/>
              <a:t>2</a:t>
            </a:r>
          </a:p>
        </p:txBody>
      </p:sp>
      <p:sp>
        <p:nvSpPr>
          <p:cNvPr id="6" name="Номер слайда 5"/>
          <p:cNvSpPr>
            <a:spLocks noGrp="1"/>
          </p:cNvSpPr>
          <p:nvPr>
            <p:ph type="sldNum" sz="quarter" idx="12"/>
          </p:nvPr>
        </p:nvSpPr>
        <p:spPr/>
        <p:txBody>
          <a:bodyPr/>
          <a:lstStyle/>
          <a:p>
            <a:fld id="{39FC74CF-8B03-5D41-97A3-DD76EB0CCB80}" type="slidenum">
              <a:rPr lang="ru-RU" smtClean="0"/>
              <a:t>‹#›</a:t>
            </a:fld>
            <a:endParaRPr lang="ru-RU"/>
          </a:p>
        </p:txBody>
      </p:sp>
    </p:spTree>
    <p:extLst>
      <p:ext uri="{BB962C8B-B14F-4D97-AF65-F5344CB8AC3E}">
        <p14:creationId xmlns:p14="http://schemas.microsoft.com/office/powerpoint/2010/main" val="12189984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Название 1"/>
          <p:cNvSpPr>
            <a:spLocks noGrp="1"/>
          </p:cNvSpPr>
          <p:nvPr>
            <p:ph type="title"/>
          </p:nvPr>
        </p:nvSpPr>
        <p:spPr/>
        <p:txBody>
          <a:bodyPr/>
          <a:lstStyle/>
          <a:p>
            <a:r>
              <a:rPr lang="en-US"/>
              <a:t>Образец заголовка</a:t>
            </a:r>
            <a:endParaRPr lang="ru-RU"/>
          </a:p>
        </p:txBody>
      </p:sp>
      <p:sp>
        <p:nvSpPr>
          <p:cNvPr id="3" name="Содержимое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Образец текста</a:t>
            </a:r>
          </a:p>
          <a:p>
            <a:pPr lvl="1"/>
            <a:r>
              <a:rPr lang="en-US"/>
              <a:t>Второй уровень</a:t>
            </a:r>
          </a:p>
          <a:p>
            <a:pPr lvl="2"/>
            <a:r>
              <a:rPr lang="en-US"/>
              <a:t>Третий уровень</a:t>
            </a:r>
          </a:p>
          <a:p>
            <a:pPr lvl="3"/>
            <a:r>
              <a:rPr lang="en-US"/>
              <a:t>Четвертый уровень</a:t>
            </a:r>
          </a:p>
          <a:p>
            <a:pPr lvl="4"/>
            <a:r>
              <a:rPr lang="en-US"/>
              <a:t>Пятый уровень</a:t>
            </a:r>
            <a:endParaRPr lang="ru-RU"/>
          </a:p>
        </p:txBody>
      </p:sp>
      <p:sp>
        <p:nvSpPr>
          <p:cNvPr id="4" name="Содержимое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Образец текста</a:t>
            </a:r>
          </a:p>
          <a:p>
            <a:pPr lvl="1"/>
            <a:r>
              <a:rPr lang="en-US"/>
              <a:t>Второй уровень</a:t>
            </a:r>
          </a:p>
          <a:p>
            <a:pPr lvl="2"/>
            <a:r>
              <a:rPr lang="en-US"/>
              <a:t>Третий уровень</a:t>
            </a:r>
          </a:p>
          <a:p>
            <a:pPr lvl="3"/>
            <a:r>
              <a:rPr lang="en-US"/>
              <a:t>Четвертый уровень</a:t>
            </a:r>
          </a:p>
          <a:p>
            <a:pPr lvl="4"/>
            <a:r>
              <a:rPr lang="en-US"/>
              <a:t>Пятый уровень</a:t>
            </a:r>
            <a:endParaRPr lang="ru-RU"/>
          </a:p>
        </p:txBody>
      </p:sp>
      <p:sp>
        <p:nvSpPr>
          <p:cNvPr id="5" name="Дата 4"/>
          <p:cNvSpPr>
            <a:spLocks noGrp="1"/>
          </p:cNvSpPr>
          <p:nvPr>
            <p:ph type="dt" sz="half" idx="10"/>
          </p:nvPr>
        </p:nvSpPr>
        <p:spPr/>
        <p:txBody>
          <a:bodyPr/>
          <a:lstStyle/>
          <a:p>
            <a:fld id="{D85ED23A-F44D-4604-91EA-F67E382734F1}" type="datetime1">
              <a:rPr lang="ru-RU" smtClean="0"/>
              <a:t>08.10.2021</a:t>
            </a:fld>
            <a:endParaRPr lang="ru-RU"/>
          </a:p>
        </p:txBody>
      </p:sp>
      <p:sp>
        <p:nvSpPr>
          <p:cNvPr id="6" name="Нижний колонтитул 5"/>
          <p:cNvSpPr>
            <a:spLocks noGrp="1"/>
          </p:cNvSpPr>
          <p:nvPr>
            <p:ph type="ftr" sz="quarter" idx="11"/>
          </p:nvPr>
        </p:nvSpPr>
        <p:spPr/>
        <p:txBody>
          <a:bodyPr/>
          <a:lstStyle/>
          <a:p>
            <a:r>
              <a:rPr lang="ru-RU"/>
              <a:t>2</a:t>
            </a:r>
          </a:p>
        </p:txBody>
      </p:sp>
      <p:sp>
        <p:nvSpPr>
          <p:cNvPr id="7" name="Номер слайда 6"/>
          <p:cNvSpPr>
            <a:spLocks noGrp="1"/>
          </p:cNvSpPr>
          <p:nvPr>
            <p:ph type="sldNum" sz="quarter" idx="12"/>
          </p:nvPr>
        </p:nvSpPr>
        <p:spPr/>
        <p:txBody>
          <a:bodyPr/>
          <a:lstStyle/>
          <a:p>
            <a:fld id="{39FC74CF-8B03-5D41-97A3-DD76EB0CCB80}" type="slidenum">
              <a:rPr lang="ru-RU" smtClean="0"/>
              <a:t>‹#›</a:t>
            </a:fld>
            <a:endParaRPr lang="ru-RU"/>
          </a:p>
        </p:txBody>
      </p:sp>
    </p:spTree>
    <p:extLst>
      <p:ext uri="{BB962C8B-B14F-4D97-AF65-F5344CB8AC3E}">
        <p14:creationId xmlns:p14="http://schemas.microsoft.com/office/powerpoint/2010/main" val="3690447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Название 1"/>
          <p:cNvSpPr>
            <a:spLocks noGrp="1"/>
          </p:cNvSpPr>
          <p:nvPr>
            <p:ph type="title"/>
          </p:nvPr>
        </p:nvSpPr>
        <p:spPr/>
        <p:txBody>
          <a:bodyPr/>
          <a:lstStyle>
            <a:lvl1pPr>
              <a:defRPr/>
            </a:lvl1pPr>
          </a:lstStyle>
          <a:p>
            <a:r>
              <a:rPr lang="en-US"/>
              <a:t>Образец заголовка</a:t>
            </a:r>
            <a:endParaRPr lang="ru-RU"/>
          </a:p>
        </p:txBody>
      </p:sp>
      <p:sp>
        <p:nvSpPr>
          <p:cNvPr id="3" name="Текст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Образец текста</a:t>
            </a:r>
          </a:p>
        </p:txBody>
      </p:sp>
      <p:sp>
        <p:nvSpPr>
          <p:cNvPr id="4" name="Содержимое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Образец текста</a:t>
            </a:r>
          </a:p>
          <a:p>
            <a:pPr lvl="1"/>
            <a:r>
              <a:rPr lang="en-US"/>
              <a:t>Второй уровень</a:t>
            </a:r>
          </a:p>
          <a:p>
            <a:pPr lvl="2"/>
            <a:r>
              <a:rPr lang="en-US"/>
              <a:t>Третий уровень</a:t>
            </a:r>
          </a:p>
          <a:p>
            <a:pPr lvl="3"/>
            <a:r>
              <a:rPr lang="en-US"/>
              <a:t>Четвертый уровень</a:t>
            </a:r>
          </a:p>
          <a:p>
            <a:pPr lvl="4"/>
            <a:r>
              <a:rPr lang="en-US"/>
              <a:t>Пятый уровень</a:t>
            </a:r>
            <a:endParaRPr lang="ru-RU"/>
          </a:p>
        </p:txBody>
      </p:sp>
      <p:sp>
        <p:nvSpPr>
          <p:cNvPr id="5" name="Текст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Образец текста</a:t>
            </a:r>
          </a:p>
        </p:txBody>
      </p:sp>
      <p:sp>
        <p:nvSpPr>
          <p:cNvPr id="6" name="Содержимое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Образец текста</a:t>
            </a:r>
          </a:p>
          <a:p>
            <a:pPr lvl="1"/>
            <a:r>
              <a:rPr lang="en-US"/>
              <a:t>Второй уровень</a:t>
            </a:r>
          </a:p>
          <a:p>
            <a:pPr lvl="2"/>
            <a:r>
              <a:rPr lang="en-US"/>
              <a:t>Третий уровень</a:t>
            </a:r>
          </a:p>
          <a:p>
            <a:pPr lvl="3"/>
            <a:r>
              <a:rPr lang="en-US"/>
              <a:t>Четвертый уровень</a:t>
            </a:r>
          </a:p>
          <a:p>
            <a:pPr lvl="4"/>
            <a:r>
              <a:rPr lang="en-US"/>
              <a:t>Пятый уровень</a:t>
            </a:r>
            <a:endParaRPr lang="ru-RU"/>
          </a:p>
        </p:txBody>
      </p:sp>
      <p:sp>
        <p:nvSpPr>
          <p:cNvPr id="7" name="Дата 6"/>
          <p:cNvSpPr>
            <a:spLocks noGrp="1"/>
          </p:cNvSpPr>
          <p:nvPr>
            <p:ph type="dt" sz="half" idx="10"/>
          </p:nvPr>
        </p:nvSpPr>
        <p:spPr/>
        <p:txBody>
          <a:bodyPr/>
          <a:lstStyle/>
          <a:p>
            <a:fld id="{609926FD-B263-4706-94B2-1648088A01F9}" type="datetime1">
              <a:rPr lang="ru-RU" smtClean="0"/>
              <a:t>08.10.2021</a:t>
            </a:fld>
            <a:endParaRPr lang="ru-RU"/>
          </a:p>
        </p:txBody>
      </p:sp>
      <p:sp>
        <p:nvSpPr>
          <p:cNvPr id="8" name="Нижний колонтитул 7"/>
          <p:cNvSpPr>
            <a:spLocks noGrp="1"/>
          </p:cNvSpPr>
          <p:nvPr>
            <p:ph type="ftr" sz="quarter" idx="11"/>
          </p:nvPr>
        </p:nvSpPr>
        <p:spPr/>
        <p:txBody>
          <a:bodyPr/>
          <a:lstStyle/>
          <a:p>
            <a:r>
              <a:rPr lang="ru-RU"/>
              <a:t>2</a:t>
            </a:r>
          </a:p>
        </p:txBody>
      </p:sp>
      <p:sp>
        <p:nvSpPr>
          <p:cNvPr id="9" name="Номер слайда 8"/>
          <p:cNvSpPr>
            <a:spLocks noGrp="1"/>
          </p:cNvSpPr>
          <p:nvPr>
            <p:ph type="sldNum" sz="quarter" idx="12"/>
          </p:nvPr>
        </p:nvSpPr>
        <p:spPr/>
        <p:txBody>
          <a:bodyPr/>
          <a:lstStyle/>
          <a:p>
            <a:fld id="{39FC74CF-8B03-5D41-97A3-DD76EB0CCB80}" type="slidenum">
              <a:rPr lang="ru-RU" smtClean="0"/>
              <a:t>‹#›</a:t>
            </a:fld>
            <a:endParaRPr lang="ru-RU"/>
          </a:p>
        </p:txBody>
      </p:sp>
    </p:spTree>
    <p:extLst>
      <p:ext uri="{BB962C8B-B14F-4D97-AF65-F5344CB8AC3E}">
        <p14:creationId xmlns:p14="http://schemas.microsoft.com/office/powerpoint/2010/main" val="29518131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Название 1"/>
          <p:cNvSpPr>
            <a:spLocks noGrp="1"/>
          </p:cNvSpPr>
          <p:nvPr>
            <p:ph type="title"/>
          </p:nvPr>
        </p:nvSpPr>
        <p:spPr/>
        <p:txBody>
          <a:bodyPr/>
          <a:lstStyle/>
          <a:p>
            <a:r>
              <a:rPr lang="en-US"/>
              <a:t>Образец заголовка</a:t>
            </a:r>
            <a:endParaRPr lang="ru-RU"/>
          </a:p>
        </p:txBody>
      </p:sp>
      <p:sp>
        <p:nvSpPr>
          <p:cNvPr id="3" name="Дата 2"/>
          <p:cNvSpPr>
            <a:spLocks noGrp="1"/>
          </p:cNvSpPr>
          <p:nvPr>
            <p:ph type="dt" sz="half" idx="10"/>
          </p:nvPr>
        </p:nvSpPr>
        <p:spPr/>
        <p:txBody>
          <a:bodyPr/>
          <a:lstStyle/>
          <a:p>
            <a:fld id="{0FBDF89C-1EA2-4650-8AB5-DDC860B3486D}" type="datetime1">
              <a:rPr lang="ru-RU" smtClean="0"/>
              <a:t>08.10.2021</a:t>
            </a:fld>
            <a:endParaRPr lang="ru-RU"/>
          </a:p>
        </p:txBody>
      </p:sp>
      <p:sp>
        <p:nvSpPr>
          <p:cNvPr id="4" name="Нижний колонтитул 3"/>
          <p:cNvSpPr>
            <a:spLocks noGrp="1"/>
          </p:cNvSpPr>
          <p:nvPr>
            <p:ph type="ftr" sz="quarter" idx="11"/>
          </p:nvPr>
        </p:nvSpPr>
        <p:spPr/>
        <p:txBody>
          <a:bodyPr/>
          <a:lstStyle/>
          <a:p>
            <a:r>
              <a:rPr lang="ru-RU"/>
              <a:t>2</a:t>
            </a:r>
          </a:p>
        </p:txBody>
      </p:sp>
      <p:sp>
        <p:nvSpPr>
          <p:cNvPr id="5" name="Номер слайда 4"/>
          <p:cNvSpPr>
            <a:spLocks noGrp="1"/>
          </p:cNvSpPr>
          <p:nvPr>
            <p:ph type="sldNum" sz="quarter" idx="12"/>
          </p:nvPr>
        </p:nvSpPr>
        <p:spPr/>
        <p:txBody>
          <a:bodyPr/>
          <a:lstStyle/>
          <a:p>
            <a:fld id="{39FC74CF-8B03-5D41-97A3-DD76EB0CCB80}" type="slidenum">
              <a:rPr lang="ru-RU" smtClean="0"/>
              <a:t>‹#›</a:t>
            </a:fld>
            <a:endParaRPr lang="ru-RU"/>
          </a:p>
        </p:txBody>
      </p:sp>
    </p:spTree>
    <p:extLst>
      <p:ext uri="{BB962C8B-B14F-4D97-AF65-F5344CB8AC3E}">
        <p14:creationId xmlns:p14="http://schemas.microsoft.com/office/powerpoint/2010/main" val="27439574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p:spTree>
      <p:nvGrpSpPr>
        <p:cNvPr id="1" name=""/>
        <p:cNvGrpSpPr/>
        <p:nvPr/>
      </p:nvGrpSpPr>
      <p:grpSpPr>
        <a:xfrm>
          <a:off x="0" y="0"/>
          <a:ext cx="0" cy="0"/>
          <a:chOff x="0" y="0"/>
          <a:chExt cx="0" cy="0"/>
        </a:xfrm>
      </p:grpSpPr>
      <p:sp>
        <p:nvSpPr>
          <p:cNvPr id="2" name="Дата 1"/>
          <p:cNvSpPr>
            <a:spLocks noGrp="1"/>
          </p:cNvSpPr>
          <p:nvPr>
            <p:ph type="dt" sz="half" idx="10"/>
          </p:nvPr>
        </p:nvSpPr>
        <p:spPr/>
        <p:txBody>
          <a:bodyPr/>
          <a:lstStyle/>
          <a:p>
            <a:fld id="{40C1517F-CADB-4742-86A6-671FC115EF1F}" type="datetime1">
              <a:rPr lang="ru-RU" smtClean="0"/>
              <a:t>08.10.2021</a:t>
            </a:fld>
            <a:endParaRPr lang="ru-RU"/>
          </a:p>
        </p:txBody>
      </p:sp>
      <p:sp>
        <p:nvSpPr>
          <p:cNvPr id="3" name="Нижний колонтитул 2"/>
          <p:cNvSpPr>
            <a:spLocks noGrp="1"/>
          </p:cNvSpPr>
          <p:nvPr>
            <p:ph type="ftr" sz="quarter" idx="11"/>
          </p:nvPr>
        </p:nvSpPr>
        <p:spPr/>
        <p:txBody>
          <a:bodyPr/>
          <a:lstStyle/>
          <a:p>
            <a:r>
              <a:rPr lang="ru-RU"/>
              <a:t>2</a:t>
            </a:r>
          </a:p>
        </p:txBody>
      </p:sp>
      <p:sp>
        <p:nvSpPr>
          <p:cNvPr id="4" name="Номер слайда 3"/>
          <p:cNvSpPr>
            <a:spLocks noGrp="1"/>
          </p:cNvSpPr>
          <p:nvPr>
            <p:ph type="sldNum" sz="quarter" idx="12"/>
          </p:nvPr>
        </p:nvSpPr>
        <p:spPr/>
        <p:txBody>
          <a:bodyPr/>
          <a:lstStyle/>
          <a:p>
            <a:fld id="{39FC74CF-8B03-5D41-97A3-DD76EB0CCB80}" type="slidenum">
              <a:rPr lang="ru-RU" smtClean="0"/>
              <a:t>‹#›</a:t>
            </a:fld>
            <a:endParaRPr lang="ru-RU"/>
          </a:p>
        </p:txBody>
      </p:sp>
    </p:spTree>
    <p:extLst>
      <p:ext uri="{BB962C8B-B14F-4D97-AF65-F5344CB8AC3E}">
        <p14:creationId xmlns:p14="http://schemas.microsoft.com/office/powerpoint/2010/main" val="25697783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Название 1"/>
          <p:cNvSpPr>
            <a:spLocks noGrp="1"/>
          </p:cNvSpPr>
          <p:nvPr>
            <p:ph type="title"/>
          </p:nvPr>
        </p:nvSpPr>
        <p:spPr>
          <a:xfrm>
            <a:off x="457201" y="204787"/>
            <a:ext cx="3008313" cy="871538"/>
          </a:xfrm>
        </p:spPr>
        <p:txBody>
          <a:bodyPr anchor="b"/>
          <a:lstStyle>
            <a:lvl1pPr algn="l">
              <a:defRPr sz="2000" b="1"/>
            </a:lvl1pPr>
          </a:lstStyle>
          <a:p>
            <a:r>
              <a:rPr lang="en-US"/>
              <a:t>Образец заголовка</a:t>
            </a:r>
            <a:endParaRPr lang="ru-RU"/>
          </a:p>
        </p:txBody>
      </p:sp>
      <p:sp>
        <p:nvSpPr>
          <p:cNvPr id="3" name="Содержимое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Образец текста</a:t>
            </a:r>
          </a:p>
          <a:p>
            <a:pPr lvl="1"/>
            <a:r>
              <a:rPr lang="en-US"/>
              <a:t>Второй уровень</a:t>
            </a:r>
          </a:p>
          <a:p>
            <a:pPr lvl="2"/>
            <a:r>
              <a:rPr lang="en-US"/>
              <a:t>Третий уровень</a:t>
            </a:r>
          </a:p>
          <a:p>
            <a:pPr lvl="3"/>
            <a:r>
              <a:rPr lang="en-US"/>
              <a:t>Четвертый уровень</a:t>
            </a:r>
          </a:p>
          <a:p>
            <a:pPr lvl="4"/>
            <a:r>
              <a:rPr lang="en-US"/>
              <a:t>Пятый уровень</a:t>
            </a:r>
            <a:endParaRPr lang="ru-RU"/>
          </a:p>
        </p:txBody>
      </p:sp>
      <p:sp>
        <p:nvSpPr>
          <p:cNvPr id="4" name="Текст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Образец текста</a:t>
            </a:r>
          </a:p>
        </p:txBody>
      </p:sp>
      <p:sp>
        <p:nvSpPr>
          <p:cNvPr id="5" name="Дата 4"/>
          <p:cNvSpPr>
            <a:spLocks noGrp="1"/>
          </p:cNvSpPr>
          <p:nvPr>
            <p:ph type="dt" sz="half" idx="10"/>
          </p:nvPr>
        </p:nvSpPr>
        <p:spPr/>
        <p:txBody>
          <a:bodyPr/>
          <a:lstStyle/>
          <a:p>
            <a:fld id="{DB82DE05-E0E5-4FBF-A0F4-757725D08F58}" type="datetime1">
              <a:rPr lang="ru-RU" smtClean="0"/>
              <a:t>08.10.2021</a:t>
            </a:fld>
            <a:endParaRPr lang="ru-RU"/>
          </a:p>
        </p:txBody>
      </p:sp>
      <p:sp>
        <p:nvSpPr>
          <p:cNvPr id="6" name="Нижний колонтитул 5"/>
          <p:cNvSpPr>
            <a:spLocks noGrp="1"/>
          </p:cNvSpPr>
          <p:nvPr>
            <p:ph type="ftr" sz="quarter" idx="11"/>
          </p:nvPr>
        </p:nvSpPr>
        <p:spPr/>
        <p:txBody>
          <a:bodyPr/>
          <a:lstStyle/>
          <a:p>
            <a:r>
              <a:rPr lang="ru-RU"/>
              <a:t>2</a:t>
            </a:r>
          </a:p>
        </p:txBody>
      </p:sp>
      <p:sp>
        <p:nvSpPr>
          <p:cNvPr id="7" name="Номер слайда 6"/>
          <p:cNvSpPr>
            <a:spLocks noGrp="1"/>
          </p:cNvSpPr>
          <p:nvPr>
            <p:ph type="sldNum" sz="quarter" idx="12"/>
          </p:nvPr>
        </p:nvSpPr>
        <p:spPr/>
        <p:txBody>
          <a:bodyPr/>
          <a:lstStyle/>
          <a:p>
            <a:fld id="{39FC74CF-8B03-5D41-97A3-DD76EB0CCB80}" type="slidenum">
              <a:rPr lang="ru-RU" smtClean="0"/>
              <a:t>‹#›</a:t>
            </a:fld>
            <a:endParaRPr lang="ru-RU"/>
          </a:p>
        </p:txBody>
      </p:sp>
    </p:spTree>
    <p:extLst>
      <p:ext uri="{BB962C8B-B14F-4D97-AF65-F5344CB8AC3E}">
        <p14:creationId xmlns:p14="http://schemas.microsoft.com/office/powerpoint/2010/main" val="17386626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Название 1"/>
          <p:cNvSpPr>
            <a:spLocks noGrp="1"/>
          </p:cNvSpPr>
          <p:nvPr>
            <p:ph type="title"/>
          </p:nvPr>
        </p:nvSpPr>
        <p:spPr>
          <a:xfrm>
            <a:off x="1792288" y="3600450"/>
            <a:ext cx="5486400" cy="425054"/>
          </a:xfrm>
        </p:spPr>
        <p:txBody>
          <a:bodyPr anchor="b"/>
          <a:lstStyle>
            <a:lvl1pPr algn="l">
              <a:defRPr sz="2000" b="1"/>
            </a:lvl1pPr>
          </a:lstStyle>
          <a:p>
            <a:r>
              <a:rPr lang="en-US"/>
              <a:t>Образец заголовка</a:t>
            </a:r>
            <a:endParaRPr lang="ru-RU"/>
          </a:p>
        </p:txBody>
      </p:sp>
      <p:sp>
        <p:nvSpPr>
          <p:cNvPr id="3" name="Рисунок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Текст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Образец текста</a:t>
            </a:r>
          </a:p>
        </p:txBody>
      </p:sp>
      <p:sp>
        <p:nvSpPr>
          <p:cNvPr id="5" name="Дата 4"/>
          <p:cNvSpPr>
            <a:spLocks noGrp="1"/>
          </p:cNvSpPr>
          <p:nvPr>
            <p:ph type="dt" sz="half" idx="10"/>
          </p:nvPr>
        </p:nvSpPr>
        <p:spPr/>
        <p:txBody>
          <a:bodyPr/>
          <a:lstStyle/>
          <a:p>
            <a:fld id="{E1E524A8-F4D8-46CF-B8BA-5B4CB64B8ED9}" type="datetime1">
              <a:rPr lang="ru-RU" smtClean="0"/>
              <a:t>08.10.2021</a:t>
            </a:fld>
            <a:endParaRPr lang="ru-RU"/>
          </a:p>
        </p:txBody>
      </p:sp>
      <p:sp>
        <p:nvSpPr>
          <p:cNvPr id="6" name="Нижний колонтитул 5"/>
          <p:cNvSpPr>
            <a:spLocks noGrp="1"/>
          </p:cNvSpPr>
          <p:nvPr>
            <p:ph type="ftr" sz="quarter" idx="11"/>
          </p:nvPr>
        </p:nvSpPr>
        <p:spPr/>
        <p:txBody>
          <a:bodyPr/>
          <a:lstStyle/>
          <a:p>
            <a:r>
              <a:rPr lang="ru-RU"/>
              <a:t>2</a:t>
            </a:r>
          </a:p>
        </p:txBody>
      </p:sp>
      <p:sp>
        <p:nvSpPr>
          <p:cNvPr id="7" name="Номер слайда 6"/>
          <p:cNvSpPr>
            <a:spLocks noGrp="1"/>
          </p:cNvSpPr>
          <p:nvPr>
            <p:ph type="sldNum" sz="quarter" idx="12"/>
          </p:nvPr>
        </p:nvSpPr>
        <p:spPr/>
        <p:txBody>
          <a:bodyPr/>
          <a:lstStyle/>
          <a:p>
            <a:fld id="{39FC74CF-8B03-5D41-97A3-DD76EB0CCB80}" type="slidenum">
              <a:rPr lang="ru-RU" smtClean="0"/>
              <a:t>‹#›</a:t>
            </a:fld>
            <a:endParaRPr lang="ru-RU"/>
          </a:p>
        </p:txBody>
      </p:sp>
    </p:spTree>
    <p:extLst>
      <p:ext uri="{BB962C8B-B14F-4D97-AF65-F5344CB8AC3E}">
        <p14:creationId xmlns:p14="http://schemas.microsoft.com/office/powerpoint/2010/main" val="42370394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Образец заголовка</a:t>
            </a:r>
            <a:endParaRPr lang="ru-RU"/>
          </a:p>
        </p:txBody>
      </p:sp>
      <p:sp>
        <p:nvSpPr>
          <p:cNvPr id="3" name="Текст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Образец текста</a:t>
            </a:r>
          </a:p>
          <a:p>
            <a:pPr lvl="1"/>
            <a:r>
              <a:rPr lang="en-US"/>
              <a:t>Второй уровень</a:t>
            </a:r>
          </a:p>
          <a:p>
            <a:pPr lvl="2"/>
            <a:r>
              <a:rPr lang="en-US"/>
              <a:t>Третий уровень</a:t>
            </a:r>
          </a:p>
          <a:p>
            <a:pPr lvl="3"/>
            <a:r>
              <a:rPr lang="en-US"/>
              <a:t>Четвертый уровень</a:t>
            </a:r>
          </a:p>
          <a:p>
            <a:pPr lvl="4"/>
            <a:r>
              <a:rPr lang="en-US"/>
              <a:t>Пятый уровень</a:t>
            </a:r>
            <a:endParaRPr lang="ru-RU"/>
          </a:p>
        </p:txBody>
      </p:sp>
      <p:sp>
        <p:nvSpPr>
          <p:cNvPr id="4" name="Дата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FC279073-81BD-4156-A05A-0860EC341196}" type="datetime1">
              <a:rPr lang="ru-RU" smtClean="0"/>
              <a:t>08.10.2021</a:t>
            </a:fld>
            <a:endParaRPr lang="ru-RU"/>
          </a:p>
        </p:txBody>
      </p:sp>
      <p:sp>
        <p:nvSpPr>
          <p:cNvPr id="5" name="Нижний колонтитул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ru-RU"/>
              <a:t>2</a:t>
            </a:r>
          </a:p>
        </p:txBody>
      </p:sp>
      <p:sp>
        <p:nvSpPr>
          <p:cNvPr id="6" name="Номер слайда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39FC74CF-8B03-5D41-97A3-DD76EB0CCB80}" type="slidenum">
              <a:rPr lang="ru-RU" smtClean="0"/>
              <a:t>‹#›</a:t>
            </a:fld>
            <a:endParaRPr lang="ru-RU"/>
          </a:p>
        </p:txBody>
      </p:sp>
    </p:spTree>
    <p:extLst>
      <p:ext uri="{BB962C8B-B14F-4D97-AF65-F5344CB8AC3E}">
        <p14:creationId xmlns:p14="http://schemas.microsoft.com/office/powerpoint/2010/main" val="182851510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ru-RU"/>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9.png"/><Relationship Id="rId7"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6.png"/><Relationship Id="rId10" Type="http://schemas.openxmlformats.org/officeDocument/2006/relationships/image" Target="../media/image21.png"/><Relationship Id="rId4" Type="http://schemas.openxmlformats.org/officeDocument/2006/relationships/image" Target="../media/image3.png"/><Relationship Id="rId9" Type="http://schemas.openxmlformats.org/officeDocument/2006/relationships/image" Target="../media/image20.png"/></Relationships>
</file>

<file path=ppt/slides/_rels/slide1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9.png"/><Relationship Id="rId7"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6.pn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2.png"/><Relationship Id="rId7"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6.pn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9.png"/><Relationship Id="rId3" Type="http://schemas.openxmlformats.org/officeDocument/2006/relationships/image" Target="../media/image23.png"/><Relationship Id="rId7" Type="http://schemas.openxmlformats.org/officeDocument/2006/relationships/image" Target="../media/image7.png"/><Relationship Id="rId12" Type="http://schemas.openxmlformats.org/officeDocument/2006/relationships/image" Target="../media/image28.png"/><Relationship Id="rId2" Type="http://schemas.openxmlformats.org/officeDocument/2006/relationships/notesSlide" Target="../notesSlides/notesSlide11.xml"/><Relationship Id="rId16"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27.png"/><Relationship Id="rId5" Type="http://schemas.openxmlformats.org/officeDocument/2006/relationships/image" Target="../media/image6.png"/><Relationship Id="rId15" Type="http://schemas.openxmlformats.org/officeDocument/2006/relationships/image" Target="../media/image31.png"/><Relationship Id="rId10" Type="http://schemas.openxmlformats.org/officeDocument/2006/relationships/image" Target="../media/image26.png"/><Relationship Id="rId4" Type="http://schemas.openxmlformats.org/officeDocument/2006/relationships/image" Target="../media/image3.png"/><Relationship Id="rId9" Type="http://schemas.openxmlformats.org/officeDocument/2006/relationships/image" Target="../media/image25.png"/><Relationship Id="rId14" Type="http://schemas.openxmlformats.org/officeDocument/2006/relationships/image" Target="../media/image30.png"/></Relationships>
</file>

<file path=ppt/slides/_rels/slide1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33.png"/><Relationship Id="rId7"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3.png"/><Relationship Id="rId4" Type="http://schemas.openxmlformats.org/officeDocument/2006/relationships/image" Target="../media/image34.png"/></Relationships>
</file>

<file path=ppt/slides/_rels/slide15.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5.png"/><Relationship Id="rId7"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6.png"/><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6.png"/><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6.png"/><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6.png"/><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40.png"/><Relationship Id="rId7"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3.png"/><Relationship Id="rId4" Type="http://schemas.openxmlformats.org/officeDocument/2006/relationships/image" Target="../media/image41.png"/><Relationship Id="rId9"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42.png"/><Relationship Id="rId7" Type="http://schemas.openxmlformats.org/officeDocument/2006/relationships/image" Target="../media/image8.png"/><Relationship Id="rId12" Type="http://schemas.openxmlformats.org/officeDocument/2006/relationships/image" Target="../media/image46.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image" Target="../media/image45.png"/><Relationship Id="rId5" Type="http://schemas.openxmlformats.org/officeDocument/2006/relationships/image" Target="../media/image3.png"/><Relationship Id="rId10" Type="http://schemas.openxmlformats.org/officeDocument/2006/relationships/image" Target="../media/image44.png"/><Relationship Id="rId4" Type="http://schemas.openxmlformats.org/officeDocument/2006/relationships/image" Target="../media/image43.png"/><Relationship Id="rId9" Type="http://schemas.openxmlformats.org/officeDocument/2006/relationships/image" Target="../media/image5.png"/></Relationships>
</file>

<file path=ppt/slides/_rels/slide2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47.png"/><Relationship Id="rId7" Type="http://schemas.openxmlformats.org/officeDocument/2006/relationships/image" Target="../media/image7.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6.png"/><Relationship Id="rId4" Type="http://schemas.openxmlformats.org/officeDocument/2006/relationships/image" Target="../media/image3.png"/><Relationship Id="rId9" Type="http://schemas.openxmlformats.org/officeDocument/2006/relationships/image" Target="../media/image48.png"/></Relationships>
</file>

<file path=ppt/slides/_rels/slide22.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9.png"/><Relationship Id="rId7" Type="http://schemas.openxmlformats.org/officeDocument/2006/relationships/image" Target="../media/image7.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6.png"/><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51.png"/><Relationship Id="rId7" Type="http://schemas.openxmlformats.org/officeDocument/2006/relationships/image" Target="../media/image7.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6.png"/><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3" Type="http://schemas.openxmlformats.org/officeDocument/2006/relationships/image" Target="../media/image52.png"/><Relationship Id="rId7" Type="http://schemas.openxmlformats.org/officeDocument/2006/relationships/image" Target="../media/image7.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6.png"/><Relationship Id="rId4" Type="http://schemas.openxmlformats.org/officeDocument/2006/relationships/image" Target="../media/image3.png"/></Relationships>
</file>

<file path=ppt/slides/_rels/slide25.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3.png"/><Relationship Id="rId7" Type="http://schemas.openxmlformats.org/officeDocument/2006/relationships/image" Target="../media/image5.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8.png"/><Relationship Id="rId4" Type="http://schemas.openxmlformats.org/officeDocument/2006/relationships/image" Target="../media/image6.png"/><Relationship Id="rId9" Type="http://schemas.openxmlformats.org/officeDocument/2006/relationships/image" Target="../media/image54.png"/></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5.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8.png"/><Relationship Id="rId4" Type="http://schemas.openxmlformats.org/officeDocument/2006/relationships/image" Target="../media/image6.png"/></Relationships>
</file>

<file path=ppt/slides/_rels/slide2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55.png"/><Relationship Id="rId7" Type="http://schemas.openxmlformats.org/officeDocument/2006/relationships/image" Target="../media/image8.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3.png"/><Relationship Id="rId4" Type="http://schemas.openxmlformats.org/officeDocument/2006/relationships/image" Target="../media/image56.png"/></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5.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8.png"/><Relationship Id="rId4" Type="http://schemas.openxmlformats.org/officeDocument/2006/relationships/image" Target="../media/image6.png"/></Relationships>
</file>

<file path=ppt/slides/_rels/slide29.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3.png"/><Relationship Id="rId7" Type="http://schemas.openxmlformats.org/officeDocument/2006/relationships/image" Target="../media/image5.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8.pn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3.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8.png"/><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3.png"/><Relationship Id="rId7" Type="http://schemas.openxmlformats.org/officeDocument/2006/relationships/image" Target="../media/image5.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8.png"/><Relationship Id="rId4" Type="http://schemas.openxmlformats.org/officeDocument/2006/relationships/image" Target="../media/image6.png"/><Relationship Id="rId9" Type="http://schemas.openxmlformats.org/officeDocument/2006/relationships/image" Target="../media/image59.png"/></Relationships>
</file>

<file path=ppt/slides/_rels/slide31.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3.png"/><Relationship Id="rId7" Type="http://schemas.openxmlformats.org/officeDocument/2006/relationships/image" Target="../media/image5.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8.png"/><Relationship Id="rId4" Type="http://schemas.openxmlformats.org/officeDocument/2006/relationships/image" Target="../media/image6.png"/><Relationship Id="rId9" Type="http://schemas.openxmlformats.org/officeDocument/2006/relationships/image" Target="../media/image61.png"/></Relationships>
</file>

<file path=ppt/slides/_rels/slide32.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3.png"/><Relationship Id="rId7" Type="http://schemas.openxmlformats.org/officeDocument/2006/relationships/image" Target="../media/image5.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8.png"/><Relationship Id="rId4" Type="http://schemas.openxmlformats.org/officeDocument/2006/relationships/image" Target="../media/image6.png"/></Relationships>
</file>

<file path=ppt/slides/_rels/slide33.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3.png"/><Relationship Id="rId7" Type="http://schemas.openxmlformats.org/officeDocument/2006/relationships/image" Target="../media/image5.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8.png"/><Relationship Id="rId4" Type="http://schemas.openxmlformats.org/officeDocument/2006/relationships/image" Target="../media/image6.png"/><Relationship Id="rId9" Type="http://schemas.openxmlformats.org/officeDocument/2006/relationships/image" Target="../media/image64.png"/></Relationships>
</file>

<file path=ppt/slides/_rels/slide34.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65.png"/><Relationship Id="rId7" Type="http://schemas.openxmlformats.org/officeDocument/2006/relationships/image" Target="../media/image7.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6.png"/><Relationship Id="rId4" Type="http://schemas.openxmlformats.org/officeDocument/2006/relationships/image" Target="../media/image3.png"/></Relationships>
</file>

<file path=ppt/slides/_rels/slide35.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3.png"/><Relationship Id="rId7" Type="http://schemas.openxmlformats.org/officeDocument/2006/relationships/image" Target="../media/image5.png"/><Relationship Id="rId12" Type="http://schemas.openxmlformats.org/officeDocument/2006/relationships/image" Target="../media/image70.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image" Target="../media/image69.png"/><Relationship Id="rId5" Type="http://schemas.openxmlformats.org/officeDocument/2006/relationships/image" Target="../media/image8.png"/><Relationship Id="rId10" Type="http://schemas.openxmlformats.org/officeDocument/2006/relationships/image" Target="../media/image68.png"/><Relationship Id="rId4" Type="http://schemas.openxmlformats.org/officeDocument/2006/relationships/image" Target="../media/image6.png"/><Relationship Id="rId9" Type="http://schemas.openxmlformats.org/officeDocument/2006/relationships/image" Target="../media/image67.png"/></Relationships>
</file>

<file path=ppt/slides/_rels/slide36.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3.png"/><Relationship Id="rId7" Type="http://schemas.openxmlformats.org/officeDocument/2006/relationships/image" Target="../media/image5.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8.png"/><Relationship Id="rId4" Type="http://schemas.openxmlformats.org/officeDocument/2006/relationships/image" Target="../media/image6.png"/></Relationships>
</file>

<file path=ppt/slides/_rels/slide37.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72.png"/><Relationship Id="rId7" Type="http://schemas.openxmlformats.org/officeDocument/2006/relationships/image" Target="../media/image7.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6.png"/><Relationship Id="rId4" Type="http://schemas.openxmlformats.org/officeDocument/2006/relationships/image" Target="../media/image3.png"/></Relationships>
</file>

<file path=ppt/slides/_rels/slide38.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73.png"/><Relationship Id="rId7" Type="http://schemas.openxmlformats.org/officeDocument/2006/relationships/image" Target="../media/image7.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6.png"/><Relationship Id="rId4" Type="http://schemas.openxmlformats.org/officeDocument/2006/relationships/image" Target="../media/image3.png"/><Relationship Id="rId9" Type="http://schemas.openxmlformats.org/officeDocument/2006/relationships/image" Target="../media/image74.png"/></Relationships>
</file>

<file path=ppt/slides/_rels/slide39.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75.png"/><Relationship Id="rId7" Type="http://schemas.openxmlformats.org/officeDocument/2006/relationships/image" Target="../media/image7.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6.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0.pn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6.png"/><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image" Target="../media/image76.png"/><Relationship Id="rId7" Type="http://schemas.openxmlformats.org/officeDocument/2006/relationships/image" Target="../media/image7.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6.png"/><Relationship Id="rId4" Type="http://schemas.openxmlformats.org/officeDocument/2006/relationships/image" Target="../media/image3.png"/></Relationships>
</file>

<file path=ppt/slides/_rels/slide41.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5.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8.png"/><Relationship Id="rId4" Type="http://schemas.openxmlformats.org/officeDocument/2006/relationships/image" Target="../media/image6.png"/></Relationships>
</file>

<file path=ppt/slides/_rels/slide42.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77.png"/><Relationship Id="rId7" Type="http://schemas.openxmlformats.org/officeDocument/2006/relationships/image" Target="../media/image7.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6.png"/><Relationship Id="rId4" Type="http://schemas.openxmlformats.org/officeDocument/2006/relationships/image" Target="../media/image3.png"/></Relationships>
</file>

<file path=ppt/slides/_rels/slide43.xml.rels><?xml version="1.0" encoding="UTF-8" standalone="yes"?>
<Relationships xmlns="http://schemas.openxmlformats.org/package/2006/relationships"><Relationship Id="rId3" Type="http://schemas.openxmlformats.org/officeDocument/2006/relationships/image" Target="../media/image78.png"/><Relationship Id="rId7" Type="http://schemas.openxmlformats.org/officeDocument/2006/relationships/image" Target="../media/image7.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6.png"/><Relationship Id="rId4" Type="http://schemas.openxmlformats.org/officeDocument/2006/relationships/image" Target="../media/image3.png"/></Relationships>
</file>

<file path=ppt/slides/_rels/slide44.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image" Target="../media/image3.png"/><Relationship Id="rId7" Type="http://schemas.openxmlformats.org/officeDocument/2006/relationships/image" Target="../media/image5.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8.png"/><Relationship Id="rId4" Type="http://schemas.openxmlformats.org/officeDocument/2006/relationships/image" Target="../media/image6.png"/><Relationship Id="rId9" Type="http://schemas.openxmlformats.org/officeDocument/2006/relationships/image" Target="../media/image80.png"/></Relationships>
</file>

<file path=ppt/slides/_rels/slide4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notesSlide" Target="../notesSlides/notesSlide43.xml"/><Relationship Id="rId7" Type="http://schemas.openxmlformats.org/officeDocument/2006/relationships/image" Target="../media/image8.png"/><Relationship Id="rId2" Type="http://schemas.openxmlformats.org/officeDocument/2006/relationships/slideLayout" Target="../slideLayouts/slideLayout2.xml"/><Relationship Id="rId1" Type="http://schemas.openxmlformats.org/officeDocument/2006/relationships/themeOverride" Target="../theme/themeOverride1.xml"/><Relationship Id="rId6" Type="http://schemas.openxmlformats.org/officeDocument/2006/relationships/image" Target="../media/image6.png"/><Relationship Id="rId11" Type="http://schemas.openxmlformats.org/officeDocument/2006/relationships/image" Target="../media/image82.png"/><Relationship Id="rId5" Type="http://schemas.openxmlformats.org/officeDocument/2006/relationships/image" Target="../media/image3.png"/><Relationship Id="rId10" Type="http://schemas.openxmlformats.org/officeDocument/2006/relationships/image" Target="../media/image54.png"/><Relationship Id="rId4" Type="http://schemas.openxmlformats.org/officeDocument/2006/relationships/image" Target="../media/image81.png"/><Relationship Id="rId9" Type="http://schemas.openxmlformats.org/officeDocument/2006/relationships/image" Target="../media/image5.png"/></Relationships>
</file>

<file path=ppt/slides/_rels/slide46.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notesSlide" Target="../notesSlides/notesSlide44.xml"/><Relationship Id="rId7" Type="http://schemas.openxmlformats.org/officeDocument/2006/relationships/image" Target="../media/image8.png"/><Relationship Id="rId2" Type="http://schemas.openxmlformats.org/officeDocument/2006/relationships/slideLayout" Target="../slideLayouts/slideLayout2.xml"/><Relationship Id="rId1" Type="http://schemas.openxmlformats.org/officeDocument/2006/relationships/themeOverride" Target="../theme/themeOverride2.xml"/><Relationship Id="rId6" Type="http://schemas.openxmlformats.org/officeDocument/2006/relationships/image" Target="../media/image6.png"/><Relationship Id="rId11" Type="http://schemas.openxmlformats.org/officeDocument/2006/relationships/image" Target="../media/image85.png"/><Relationship Id="rId5" Type="http://schemas.openxmlformats.org/officeDocument/2006/relationships/image" Target="../media/image3.png"/><Relationship Id="rId10" Type="http://schemas.openxmlformats.org/officeDocument/2006/relationships/image" Target="../media/image84.png"/><Relationship Id="rId4" Type="http://schemas.openxmlformats.org/officeDocument/2006/relationships/image" Target="../media/image83.png"/><Relationship Id="rId9" Type="http://schemas.openxmlformats.org/officeDocument/2006/relationships/image" Target="../media/image5.png"/></Relationships>
</file>

<file path=ppt/slides/_rels/slide47.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notesSlide" Target="../notesSlides/notesSlide45.xml"/><Relationship Id="rId7" Type="http://schemas.openxmlformats.org/officeDocument/2006/relationships/image" Target="../media/image7.png"/><Relationship Id="rId2" Type="http://schemas.openxmlformats.org/officeDocument/2006/relationships/slideLayout" Target="../slideLayouts/slideLayout2.xml"/><Relationship Id="rId1" Type="http://schemas.openxmlformats.org/officeDocument/2006/relationships/themeOverride" Target="../theme/themeOverride3.xml"/><Relationship Id="rId6" Type="http://schemas.openxmlformats.org/officeDocument/2006/relationships/image" Target="../media/image8.png"/><Relationship Id="rId5" Type="http://schemas.openxmlformats.org/officeDocument/2006/relationships/image" Target="../media/image6.png"/><Relationship Id="rId4" Type="http://schemas.openxmlformats.org/officeDocument/2006/relationships/image" Target="../media/image3.png"/><Relationship Id="rId9" Type="http://schemas.openxmlformats.org/officeDocument/2006/relationships/image" Target="../media/image86.png"/></Relationships>
</file>

<file path=ppt/slides/_rels/slide48.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notesSlide" Target="../notesSlides/notesSlide46.xml"/><Relationship Id="rId7"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themeOverride" Target="../theme/themeOverride4.xml"/><Relationship Id="rId6" Type="http://schemas.openxmlformats.org/officeDocument/2006/relationships/image" Target="../media/image89.png"/><Relationship Id="rId11" Type="http://schemas.openxmlformats.org/officeDocument/2006/relationships/image" Target="../media/image5.png"/><Relationship Id="rId5" Type="http://schemas.openxmlformats.org/officeDocument/2006/relationships/image" Target="../media/image88.png"/><Relationship Id="rId10" Type="http://schemas.openxmlformats.org/officeDocument/2006/relationships/image" Target="../media/image7.png"/><Relationship Id="rId4" Type="http://schemas.openxmlformats.org/officeDocument/2006/relationships/image" Target="../media/image87.png"/><Relationship Id="rId9" Type="http://schemas.openxmlformats.org/officeDocument/2006/relationships/image" Target="../media/image8.png"/></Relationships>
</file>

<file path=ppt/slides/_rels/slide49.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notesSlide" Target="../notesSlides/notesSlide47.xml"/><Relationship Id="rId7" Type="http://schemas.openxmlformats.org/officeDocument/2006/relationships/image" Target="../media/image8.png"/><Relationship Id="rId2" Type="http://schemas.openxmlformats.org/officeDocument/2006/relationships/slideLayout" Target="../slideLayouts/slideLayout2.xml"/><Relationship Id="rId1" Type="http://schemas.openxmlformats.org/officeDocument/2006/relationships/themeOverride" Target="../theme/themeOverride5.xml"/><Relationship Id="rId6" Type="http://schemas.openxmlformats.org/officeDocument/2006/relationships/image" Target="../media/image6.png"/><Relationship Id="rId5" Type="http://schemas.openxmlformats.org/officeDocument/2006/relationships/image" Target="../media/image3.png"/><Relationship Id="rId4" Type="http://schemas.openxmlformats.org/officeDocument/2006/relationships/image" Target="../media/image90.png"/><Relationship Id="rId9" Type="http://schemas.openxmlformats.org/officeDocument/2006/relationships/image" Target="../media/image5.png"/></Relationships>
</file>

<file path=ppt/slides/_rels/slide5.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3.png"/><Relationship Id="rId7"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7.png"/><Relationship Id="rId4" Type="http://schemas.openxmlformats.org/officeDocument/2006/relationships/image" Target="../media/image6.png"/><Relationship Id="rId9" Type="http://schemas.openxmlformats.org/officeDocument/2006/relationships/image" Target="../media/image8.png"/></Relationships>
</file>

<file path=ppt/slides/_rels/slide50.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notesSlide" Target="../notesSlides/notesSlide48.xml"/><Relationship Id="rId7" Type="http://schemas.openxmlformats.org/officeDocument/2006/relationships/image" Target="../media/image8.png"/><Relationship Id="rId2" Type="http://schemas.openxmlformats.org/officeDocument/2006/relationships/slideLayout" Target="../slideLayouts/slideLayout2.xml"/><Relationship Id="rId1" Type="http://schemas.openxmlformats.org/officeDocument/2006/relationships/themeOverride" Target="../theme/themeOverride6.xml"/><Relationship Id="rId6" Type="http://schemas.openxmlformats.org/officeDocument/2006/relationships/image" Target="../media/image6.png"/><Relationship Id="rId5" Type="http://schemas.openxmlformats.org/officeDocument/2006/relationships/image" Target="../media/image3.png"/><Relationship Id="rId4" Type="http://schemas.openxmlformats.org/officeDocument/2006/relationships/image" Target="../media/image91.png"/><Relationship Id="rId9" Type="http://schemas.openxmlformats.org/officeDocument/2006/relationships/image" Target="../media/image5.png"/></Relationships>
</file>

<file path=ppt/slides/_rels/slide5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notesSlide" Target="../notesSlides/notesSlide49.xml"/><Relationship Id="rId7" Type="http://schemas.openxmlformats.org/officeDocument/2006/relationships/image" Target="../media/image6.png"/><Relationship Id="rId2" Type="http://schemas.openxmlformats.org/officeDocument/2006/relationships/slideLayout" Target="../slideLayouts/slideLayout2.xml"/><Relationship Id="rId1" Type="http://schemas.openxmlformats.org/officeDocument/2006/relationships/themeOverride" Target="../theme/themeOverride7.xml"/><Relationship Id="rId6" Type="http://schemas.openxmlformats.org/officeDocument/2006/relationships/image" Target="../media/image3.png"/><Relationship Id="rId5" Type="http://schemas.openxmlformats.org/officeDocument/2006/relationships/image" Target="../media/image93.png"/><Relationship Id="rId10" Type="http://schemas.openxmlformats.org/officeDocument/2006/relationships/image" Target="../media/image5.png"/><Relationship Id="rId4" Type="http://schemas.openxmlformats.org/officeDocument/2006/relationships/image" Target="../media/image92.png"/><Relationship Id="rId9" Type="http://schemas.openxmlformats.org/officeDocument/2006/relationships/image" Target="../media/image7.png"/></Relationships>
</file>

<file path=ppt/slides/_rels/slide52.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notesSlide" Target="../notesSlides/notesSlide50.xml"/><Relationship Id="rId7" Type="http://schemas.openxmlformats.org/officeDocument/2006/relationships/image" Target="../media/image7.png"/><Relationship Id="rId2" Type="http://schemas.openxmlformats.org/officeDocument/2006/relationships/slideLayout" Target="../slideLayouts/slideLayout2.xml"/><Relationship Id="rId1" Type="http://schemas.openxmlformats.org/officeDocument/2006/relationships/themeOverride" Target="../theme/themeOverride8.xml"/><Relationship Id="rId6" Type="http://schemas.openxmlformats.org/officeDocument/2006/relationships/image" Target="../media/image8.png"/><Relationship Id="rId11" Type="http://schemas.openxmlformats.org/officeDocument/2006/relationships/image" Target="../media/image96.png"/><Relationship Id="rId5" Type="http://schemas.openxmlformats.org/officeDocument/2006/relationships/image" Target="../media/image6.png"/><Relationship Id="rId10" Type="http://schemas.openxmlformats.org/officeDocument/2006/relationships/image" Target="../media/image95.png"/><Relationship Id="rId4" Type="http://schemas.openxmlformats.org/officeDocument/2006/relationships/image" Target="../media/image3.png"/><Relationship Id="rId9" Type="http://schemas.openxmlformats.org/officeDocument/2006/relationships/image" Target="../media/image94.png"/></Relationships>
</file>

<file path=ppt/slides/_rels/slide53.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notesSlide" Target="../notesSlides/notesSlide51.xml"/><Relationship Id="rId7" Type="http://schemas.openxmlformats.org/officeDocument/2006/relationships/image" Target="../media/image7.png"/><Relationship Id="rId2" Type="http://schemas.openxmlformats.org/officeDocument/2006/relationships/slideLayout" Target="../slideLayouts/slideLayout2.xml"/><Relationship Id="rId1" Type="http://schemas.openxmlformats.org/officeDocument/2006/relationships/themeOverride" Target="../theme/themeOverride9.xml"/><Relationship Id="rId6" Type="http://schemas.openxmlformats.org/officeDocument/2006/relationships/image" Target="../media/image8.png"/><Relationship Id="rId5" Type="http://schemas.openxmlformats.org/officeDocument/2006/relationships/image" Target="../media/image6.png"/><Relationship Id="rId4" Type="http://schemas.openxmlformats.org/officeDocument/2006/relationships/image" Target="../media/image3.png"/><Relationship Id="rId9" Type="http://schemas.openxmlformats.org/officeDocument/2006/relationships/image" Target="../media/image97.png"/></Relationships>
</file>

<file path=ppt/slides/_rels/slide54.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98.png"/><Relationship Id="rId7" Type="http://schemas.openxmlformats.org/officeDocument/2006/relationships/image" Target="../media/image7.png"/><Relationship Id="rId2" Type="http://schemas.openxmlformats.org/officeDocument/2006/relationships/notesSlide" Target="../notesSlides/notesSlide52.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6.png"/><Relationship Id="rId4" Type="http://schemas.openxmlformats.org/officeDocument/2006/relationships/image" Target="../media/image3.png"/></Relationships>
</file>

<file path=ppt/slides/_rels/slide55.xml.rels><?xml version="1.0" encoding="UTF-8" standalone="yes"?>
<Relationships xmlns="http://schemas.openxmlformats.org/package/2006/relationships"><Relationship Id="rId8" Type="http://schemas.openxmlformats.org/officeDocument/2006/relationships/image" Target="../media/image100.png"/><Relationship Id="rId3" Type="http://schemas.openxmlformats.org/officeDocument/2006/relationships/image" Target="../media/image99.png"/><Relationship Id="rId7" Type="http://schemas.openxmlformats.org/officeDocument/2006/relationships/image" Target="../media/image7.png"/><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6.png"/><Relationship Id="rId4" Type="http://schemas.openxmlformats.org/officeDocument/2006/relationships/image" Target="../media/image3.png"/></Relationships>
</file>

<file path=ppt/slides/_rels/slide56.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01.png"/><Relationship Id="rId7" Type="http://schemas.openxmlformats.org/officeDocument/2006/relationships/image" Target="../media/image8.png"/><Relationship Id="rId2" Type="http://schemas.openxmlformats.org/officeDocument/2006/relationships/notesSlide" Target="../notesSlides/notesSlide54.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3.png"/><Relationship Id="rId4" Type="http://schemas.openxmlformats.org/officeDocument/2006/relationships/image" Target="../media/image102.png"/></Relationships>
</file>

<file path=ppt/slides/_rels/slide5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notesSlide" Target="../notesSlides/notesSlide55.xml"/><Relationship Id="rId7" Type="http://schemas.openxmlformats.org/officeDocument/2006/relationships/image" Target="../media/image8.png"/><Relationship Id="rId2" Type="http://schemas.openxmlformats.org/officeDocument/2006/relationships/slideLayout" Target="../slideLayouts/slideLayout2.xml"/><Relationship Id="rId1" Type="http://schemas.openxmlformats.org/officeDocument/2006/relationships/themeOverride" Target="../theme/themeOverride10.xml"/><Relationship Id="rId6" Type="http://schemas.openxmlformats.org/officeDocument/2006/relationships/image" Target="../media/image6.png"/><Relationship Id="rId5" Type="http://schemas.openxmlformats.org/officeDocument/2006/relationships/image" Target="../media/image3.png"/><Relationship Id="rId4" Type="http://schemas.openxmlformats.org/officeDocument/2006/relationships/image" Target="../media/image103.png"/></Relationships>
</file>

<file path=ppt/slides/_rels/slide58.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04.png"/><Relationship Id="rId7" Type="http://schemas.openxmlformats.org/officeDocument/2006/relationships/image" Target="../media/image7.png"/><Relationship Id="rId2" Type="http://schemas.openxmlformats.org/officeDocument/2006/relationships/notesSlide" Target="../notesSlides/notesSlide56.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6.png"/><Relationship Id="rId4" Type="http://schemas.openxmlformats.org/officeDocument/2006/relationships/image" Target="../media/image3.png"/><Relationship Id="rId9" Type="http://schemas.openxmlformats.org/officeDocument/2006/relationships/image" Target="../media/image105.png"/></Relationships>
</file>

<file path=ppt/slides/_rels/slide59.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5.png"/><Relationship Id="rId2" Type="http://schemas.openxmlformats.org/officeDocument/2006/relationships/notesSlide" Target="../notesSlides/notesSlide57.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8.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8" Type="http://schemas.openxmlformats.org/officeDocument/2006/relationships/image" Target="../media/image13.jpg"/><Relationship Id="rId3" Type="http://schemas.openxmlformats.org/officeDocument/2006/relationships/image" Target="../media/image3.png"/><Relationship Id="rId7"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60.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06.png"/><Relationship Id="rId7" Type="http://schemas.openxmlformats.org/officeDocument/2006/relationships/image" Target="../media/image7.png"/><Relationship Id="rId2" Type="http://schemas.openxmlformats.org/officeDocument/2006/relationships/notesSlide" Target="../notesSlides/notesSlide58.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6.png"/><Relationship Id="rId4" Type="http://schemas.openxmlformats.org/officeDocument/2006/relationships/image" Target="../media/image3.png"/></Relationships>
</file>

<file path=ppt/slides/_rels/slide61.xml.rels><?xml version="1.0" encoding="UTF-8" standalone="yes"?>
<Relationships xmlns="http://schemas.openxmlformats.org/package/2006/relationships"><Relationship Id="rId8" Type="http://schemas.openxmlformats.org/officeDocument/2006/relationships/image" Target="../media/image107.png"/><Relationship Id="rId3" Type="http://schemas.openxmlformats.org/officeDocument/2006/relationships/image" Target="../media/image3.png"/><Relationship Id="rId7" Type="http://schemas.openxmlformats.org/officeDocument/2006/relationships/image" Target="../media/image5.png"/><Relationship Id="rId2" Type="http://schemas.openxmlformats.org/officeDocument/2006/relationships/notesSlide" Target="../notesSlides/notesSlide59.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8.png"/><Relationship Id="rId4" Type="http://schemas.openxmlformats.org/officeDocument/2006/relationships/image" Target="../media/image6.png"/></Relationships>
</file>

<file path=ppt/slides/_rels/slide6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5.png"/><Relationship Id="rId2" Type="http://schemas.openxmlformats.org/officeDocument/2006/relationships/notesSlide" Target="../notesSlides/notesSlide60.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8.png"/><Relationship Id="rId4" Type="http://schemas.openxmlformats.org/officeDocument/2006/relationships/image" Target="../media/image6.png"/></Relationships>
</file>

<file path=ppt/slides/_rels/slide6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1.xml"/><Relationship Id="rId1" Type="http://schemas.openxmlformats.org/officeDocument/2006/relationships/slideLayout" Target="../slideLayouts/slideLayout1.xml"/><Relationship Id="rId5" Type="http://schemas.openxmlformats.org/officeDocument/2006/relationships/hyperlink" Target="http://www.foranx.by/" TargetMode="External"/><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5.png"/><Relationship Id="rId7"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6.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3.png"/><Relationship Id="rId7"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8.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Изображение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Название 1"/>
          <p:cNvSpPr>
            <a:spLocks noGrp="1"/>
          </p:cNvSpPr>
          <p:nvPr>
            <p:ph type="ctrTitle"/>
          </p:nvPr>
        </p:nvSpPr>
        <p:spPr>
          <a:xfrm>
            <a:off x="398721" y="2571750"/>
            <a:ext cx="5517573" cy="1102519"/>
          </a:xfrm>
        </p:spPr>
        <p:txBody>
          <a:bodyPr>
            <a:normAutofit/>
          </a:bodyPr>
          <a:lstStyle/>
          <a:p>
            <a:pPr algn="l">
              <a:lnSpc>
                <a:spcPct val="80000"/>
              </a:lnSpc>
            </a:pPr>
            <a:r>
              <a:rPr lang="en-US" sz="2400" dirty="0">
                <a:solidFill>
                  <a:schemeClr val="bg1"/>
                </a:solidFill>
                <a:latin typeface="Tahoma"/>
                <a:cs typeface="Tahoma"/>
              </a:rPr>
              <a:t>Session </a:t>
            </a:r>
            <a:r>
              <a:rPr lang="ru-RU" sz="2400" dirty="0">
                <a:solidFill>
                  <a:schemeClr val="bg1"/>
                </a:solidFill>
                <a:latin typeface="Tahoma"/>
                <a:cs typeface="Tahoma"/>
              </a:rPr>
              <a:t>2</a:t>
            </a:r>
            <a:r>
              <a:rPr lang="en-US" sz="2400" dirty="0">
                <a:solidFill>
                  <a:schemeClr val="bg1"/>
                </a:solidFill>
                <a:latin typeface="Tahoma"/>
                <a:cs typeface="Tahoma"/>
              </a:rPr>
              <a:t>. </a:t>
            </a:r>
            <a:r>
              <a:rPr lang="ru-RU" sz="2400" dirty="0">
                <a:solidFill>
                  <a:schemeClr val="bg1"/>
                </a:solidFill>
                <a:latin typeface="Tahoma"/>
                <a:cs typeface="Tahoma"/>
              </a:rPr>
              <a:t>T24 Navigation and Environment</a:t>
            </a:r>
          </a:p>
        </p:txBody>
      </p:sp>
      <p:sp>
        <p:nvSpPr>
          <p:cNvPr id="3" name="Подзаголовок 2"/>
          <p:cNvSpPr>
            <a:spLocks noGrp="1"/>
          </p:cNvSpPr>
          <p:nvPr>
            <p:ph type="subTitle" idx="1"/>
          </p:nvPr>
        </p:nvSpPr>
        <p:spPr>
          <a:xfrm>
            <a:off x="443918" y="3844313"/>
            <a:ext cx="3086100" cy="462968"/>
          </a:xfrm>
        </p:spPr>
        <p:txBody>
          <a:bodyPr>
            <a:noAutofit/>
          </a:bodyPr>
          <a:lstStyle/>
          <a:p>
            <a:pPr algn="l"/>
            <a:r>
              <a:rPr lang="en-US" sz="1400" dirty="0">
                <a:solidFill>
                  <a:srgbClr val="FFFFFF"/>
                </a:solidFill>
                <a:latin typeface="Tahoma"/>
                <a:cs typeface="Tahoma"/>
              </a:rPr>
              <a:t>Minsk,</a:t>
            </a:r>
            <a:r>
              <a:rPr lang="ru-RU" sz="1400" dirty="0">
                <a:solidFill>
                  <a:srgbClr val="FFFFFF"/>
                </a:solidFill>
                <a:latin typeface="Tahoma"/>
                <a:cs typeface="Tahoma"/>
              </a:rPr>
              <a:t> 20</a:t>
            </a:r>
            <a:r>
              <a:rPr lang="en-US" sz="1400" dirty="0">
                <a:solidFill>
                  <a:srgbClr val="FFFFFF"/>
                </a:solidFill>
                <a:latin typeface="Tahoma"/>
                <a:cs typeface="Tahoma"/>
              </a:rPr>
              <a:t>2</a:t>
            </a:r>
            <a:r>
              <a:rPr lang="ru-RU" sz="1400" dirty="0">
                <a:solidFill>
                  <a:srgbClr val="FFFFFF"/>
                </a:solidFill>
                <a:latin typeface="Tahoma"/>
                <a:cs typeface="Tahoma"/>
              </a:rPr>
              <a:t>1</a:t>
            </a:r>
          </a:p>
        </p:txBody>
      </p:sp>
      <p:pic>
        <p:nvPicPr>
          <p:cNvPr id="5" name="Изображение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0741" y="472657"/>
            <a:ext cx="1041693" cy="459611"/>
          </a:xfrm>
          <a:prstGeom prst="rect">
            <a:avLst/>
          </a:prstGeom>
        </p:spPr>
      </p:pic>
      <p:sp>
        <p:nvSpPr>
          <p:cNvPr id="7" name="Название 1">
            <a:extLst>
              <a:ext uri="{FF2B5EF4-FFF2-40B4-BE49-F238E27FC236}">
                <a16:creationId xmlns:a16="http://schemas.microsoft.com/office/drawing/2014/main" id="{57B3F171-FAF4-4D03-8A69-0108B0600673}"/>
              </a:ext>
            </a:extLst>
          </p:cNvPr>
          <p:cNvSpPr txBox="1">
            <a:spLocks/>
          </p:cNvSpPr>
          <p:nvPr/>
        </p:nvSpPr>
        <p:spPr>
          <a:xfrm>
            <a:off x="398721" y="1302122"/>
            <a:ext cx="5517573" cy="1102519"/>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lnSpc>
                <a:spcPct val="80000"/>
              </a:lnSpc>
            </a:pPr>
            <a:r>
              <a:rPr lang="en-US" sz="2400" dirty="0">
                <a:solidFill>
                  <a:schemeClr val="bg1"/>
                </a:solidFill>
                <a:latin typeface="Tahoma"/>
                <a:cs typeface="Tahoma"/>
              </a:rPr>
              <a:t>Transact (T24) Technical Induction Training</a:t>
            </a:r>
            <a:endParaRPr lang="ru-RU" sz="2400" dirty="0">
              <a:solidFill>
                <a:schemeClr val="bg1"/>
              </a:solidFill>
              <a:latin typeface="Tahoma"/>
              <a:cs typeface="Tahoma"/>
            </a:endParaRPr>
          </a:p>
        </p:txBody>
      </p:sp>
    </p:spTree>
    <p:extLst>
      <p:ext uri="{BB962C8B-B14F-4D97-AF65-F5344CB8AC3E}">
        <p14:creationId xmlns:p14="http://schemas.microsoft.com/office/powerpoint/2010/main" val="38300240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Рисунок 15">
            <a:extLst>
              <a:ext uri="{FF2B5EF4-FFF2-40B4-BE49-F238E27FC236}">
                <a16:creationId xmlns:a16="http://schemas.microsoft.com/office/drawing/2014/main" id="{824C9F9E-2C3F-4EA1-9D05-FB2ECA764A76}"/>
              </a:ext>
            </a:extLst>
          </p:cNvPr>
          <p:cNvPicPr>
            <a:picLocks noChangeAspect="1"/>
          </p:cNvPicPr>
          <p:nvPr/>
        </p:nvPicPr>
        <p:blipFill rotWithShape="1">
          <a:blip r:embed="rId3"/>
          <a:srcRect t="27177" r="4051"/>
          <a:stretch/>
        </p:blipFill>
        <p:spPr>
          <a:xfrm>
            <a:off x="1780813" y="3364102"/>
            <a:ext cx="6296270" cy="1366959"/>
          </a:xfrm>
          <a:prstGeom prst="rect">
            <a:avLst/>
          </a:prstGeom>
          <a:noFill/>
          <a:ln w="9525">
            <a:solidFill>
              <a:schemeClr val="tx1"/>
            </a:solidFill>
            <a:miter lim="800000"/>
            <a:headEnd/>
            <a:tailEnd/>
          </a:ln>
          <a:effectLst>
            <a:prstShdw prst="shdw17" dist="17961" dir="2700000">
              <a:schemeClr val="accent1">
                <a:gamma/>
                <a:shade val="60000"/>
                <a:invGamma/>
              </a:schemeClr>
            </a:prstShdw>
          </a:effectLst>
        </p:spPr>
      </p:pic>
      <p:pic>
        <p:nvPicPr>
          <p:cNvPr id="10" name="Изображение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8901"/>
            <a:ext cx="8530938" cy="554793"/>
          </a:xfrm>
          <a:prstGeom prst="rect">
            <a:avLst/>
          </a:prstGeom>
        </p:spPr>
      </p:pic>
      <p:sp>
        <p:nvSpPr>
          <p:cNvPr id="2" name="Название 1"/>
          <p:cNvSpPr>
            <a:spLocks noGrp="1"/>
          </p:cNvSpPr>
          <p:nvPr>
            <p:ph type="title"/>
          </p:nvPr>
        </p:nvSpPr>
        <p:spPr>
          <a:xfrm>
            <a:off x="-1" y="43960"/>
            <a:ext cx="8686801" cy="461738"/>
          </a:xfrm>
        </p:spPr>
        <p:txBody>
          <a:bodyPr>
            <a:normAutofit/>
          </a:bodyPr>
          <a:lstStyle/>
          <a:p>
            <a:pPr algn="l"/>
            <a:r>
              <a:rPr lang="ru-RU" sz="180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800" dirty="0">
                <a:solidFill>
                  <a:schemeClr val="bg1"/>
                </a:solidFill>
                <a:latin typeface="Tahoma" panose="020B0604030504040204" pitchFamily="34" charset="0"/>
                <a:ea typeface="Tahoma" panose="020B0604030504040204" pitchFamily="34" charset="0"/>
                <a:cs typeface="Tahoma" panose="020B0604030504040204" pitchFamily="34" charset="0"/>
              </a:rPr>
              <a:t>Command Line</a:t>
            </a:r>
            <a:endParaRPr lang="ru-RU" sz="18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9" name="Изображение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29069" y="214039"/>
            <a:ext cx="740976" cy="326930"/>
          </a:xfrm>
          <a:prstGeom prst="rect">
            <a:avLst/>
          </a:prstGeom>
        </p:spPr>
      </p:pic>
      <p:pic>
        <p:nvPicPr>
          <p:cNvPr id="19" name="Изображение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529873" y="3290308"/>
            <a:ext cx="1623971" cy="1863011"/>
          </a:xfrm>
          <a:prstGeom prst="rect">
            <a:avLst/>
          </a:prstGeom>
        </p:spPr>
      </p:pic>
      <p:pic>
        <p:nvPicPr>
          <p:cNvPr id="20" name="Picture 1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3909" y="4767262"/>
            <a:ext cx="1260555" cy="307749"/>
          </a:xfrm>
          <a:prstGeom prst="rect">
            <a:avLst/>
          </a:prstGeom>
        </p:spPr>
      </p:pic>
      <p:sp>
        <p:nvSpPr>
          <p:cNvPr id="11" name="Прямоугольник 10">
            <a:extLst>
              <a:ext uri="{FF2B5EF4-FFF2-40B4-BE49-F238E27FC236}">
                <a16:creationId xmlns:a16="http://schemas.microsoft.com/office/drawing/2014/main" id="{785DD79D-7351-4211-91EC-8E25BA0A9AF2}"/>
              </a:ext>
            </a:extLst>
          </p:cNvPr>
          <p:cNvSpPr/>
          <p:nvPr/>
        </p:nvSpPr>
        <p:spPr>
          <a:xfrm>
            <a:off x="265813" y="821645"/>
            <a:ext cx="7999310" cy="692497"/>
          </a:xfrm>
          <a:prstGeom prst="rect">
            <a:avLst/>
          </a:prstGeom>
        </p:spPr>
        <p:txBody>
          <a:bodyPr wrap="square">
            <a:spAutoFit/>
          </a:bodyPr>
          <a:lstStyle/>
          <a:p>
            <a:pPr algn="just">
              <a:spcAft>
                <a:spcPts val="600"/>
              </a:spcAft>
              <a:buBlip>
                <a:blip r:embed="rId8"/>
              </a:buBlip>
            </a:pPr>
            <a:r>
              <a:rPr kumimoji="0" lang="ru-RU" altLang="en-US" sz="18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 </a:t>
            </a:r>
            <a:r>
              <a:rPr lang="en-US" sz="1600" dirty="0">
                <a:solidFill>
                  <a:prstClr val="black"/>
                </a:solidFill>
                <a:latin typeface="Tahoma" panose="020B0604030504040204" pitchFamily="34" charset="0"/>
                <a:ea typeface="Tahoma" panose="020B0604030504040204" pitchFamily="34" charset="0"/>
                <a:cs typeface="Tahoma" panose="020B0604030504040204" pitchFamily="34" charset="0"/>
              </a:rPr>
              <a:t>Useful to Super Users and Administrators</a:t>
            </a:r>
          </a:p>
          <a:p>
            <a:pPr algn="just">
              <a:spcAft>
                <a:spcPts val="600"/>
              </a:spcAft>
              <a:buBlip>
                <a:blip r:embed="rId8"/>
              </a:buBlip>
            </a:pPr>
            <a:r>
              <a:rPr lang="en-US" altLang="en-US" sz="1600" dirty="0">
                <a:solidFill>
                  <a:prstClr val="black"/>
                </a:solidFill>
                <a:latin typeface="Tahoma" panose="020B0604030504040204" pitchFamily="34" charset="0"/>
                <a:ea typeface="Tahoma" panose="020B0604030504040204" pitchFamily="34" charset="0"/>
                <a:cs typeface="Tahoma" panose="020B0604030504040204" pitchFamily="34" charset="0"/>
              </a:rPr>
              <a:t> </a:t>
            </a:r>
            <a:r>
              <a:rPr lang="en-US" sz="1600" dirty="0">
                <a:solidFill>
                  <a:prstClr val="black"/>
                </a:solidFill>
                <a:latin typeface="Tahoma" panose="020B0604030504040204" pitchFamily="34" charset="0"/>
                <a:ea typeface="Tahoma" panose="020B0604030504040204" pitchFamily="34" charset="0"/>
                <a:cs typeface="Tahoma" panose="020B0604030504040204" pitchFamily="34" charset="0"/>
              </a:rPr>
              <a:t>Type the task in the Command Line and click       to execute it</a:t>
            </a:r>
            <a:endParaRPr lang="ru-RU" sz="1600" dirty="0">
              <a:solidFill>
                <a:prstClr val="black"/>
              </a:solidFill>
              <a:latin typeface="Tahoma" panose="020B0604030504040204" pitchFamily="34" charset="0"/>
              <a:ea typeface="Tahoma" panose="020B0604030504040204" pitchFamily="34" charset="0"/>
              <a:cs typeface="Tahoma" panose="020B0604030504040204" pitchFamily="34" charset="0"/>
            </a:endParaRPr>
          </a:p>
        </p:txBody>
      </p:sp>
      <p:pic>
        <p:nvPicPr>
          <p:cNvPr id="7" name="Рисунок 6">
            <a:extLst>
              <a:ext uri="{FF2B5EF4-FFF2-40B4-BE49-F238E27FC236}">
                <a16:creationId xmlns:a16="http://schemas.microsoft.com/office/drawing/2014/main" id="{9F7DB7FB-D733-4DE5-A65A-643D9EE9CE60}"/>
              </a:ext>
            </a:extLst>
          </p:cNvPr>
          <p:cNvPicPr>
            <a:picLocks noChangeAspect="1"/>
          </p:cNvPicPr>
          <p:nvPr/>
        </p:nvPicPr>
        <p:blipFill>
          <a:blip r:embed="rId9"/>
          <a:stretch>
            <a:fillRect/>
          </a:stretch>
        </p:blipFill>
        <p:spPr>
          <a:xfrm>
            <a:off x="4620364" y="1209682"/>
            <a:ext cx="238125" cy="285750"/>
          </a:xfrm>
          <a:prstGeom prst="rect">
            <a:avLst/>
          </a:prstGeom>
        </p:spPr>
      </p:pic>
      <p:pic>
        <p:nvPicPr>
          <p:cNvPr id="15" name="Рисунок 14">
            <a:extLst>
              <a:ext uri="{FF2B5EF4-FFF2-40B4-BE49-F238E27FC236}">
                <a16:creationId xmlns:a16="http://schemas.microsoft.com/office/drawing/2014/main" id="{2F6EE6E5-DF90-4889-935C-209F21AAD268}"/>
              </a:ext>
            </a:extLst>
          </p:cNvPr>
          <p:cNvPicPr>
            <a:picLocks noChangeAspect="1"/>
          </p:cNvPicPr>
          <p:nvPr/>
        </p:nvPicPr>
        <p:blipFill>
          <a:blip r:embed="rId10"/>
          <a:stretch>
            <a:fillRect/>
          </a:stretch>
        </p:blipFill>
        <p:spPr>
          <a:xfrm>
            <a:off x="265813" y="1557440"/>
            <a:ext cx="5791200" cy="571500"/>
          </a:xfrm>
          <a:prstGeom prst="rect">
            <a:avLst/>
          </a:prstGeom>
        </p:spPr>
      </p:pic>
      <p:sp>
        <p:nvSpPr>
          <p:cNvPr id="18" name="TextBox 17">
            <a:extLst>
              <a:ext uri="{FF2B5EF4-FFF2-40B4-BE49-F238E27FC236}">
                <a16:creationId xmlns:a16="http://schemas.microsoft.com/office/drawing/2014/main" id="{5A4C37C8-1419-48DB-A525-CC8A6CF96B78}"/>
              </a:ext>
            </a:extLst>
          </p:cNvPr>
          <p:cNvSpPr txBox="1"/>
          <p:nvPr/>
        </p:nvSpPr>
        <p:spPr>
          <a:xfrm>
            <a:off x="1241423" y="2674317"/>
            <a:ext cx="1780724" cy="369332"/>
          </a:xfrm>
          <a:prstGeom prst="rect">
            <a:avLst/>
          </a:prstGeom>
          <a:noFill/>
        </p:spPr>
        <p:txBody>
          <a:bodyPr wrap="square">
            <a:spAutoFit/>
          </a:bodyPr>
          <a:lstStyle/>
          <a:p>
            <a:r>
              <a:rPr lang="en-US" dirty="0">
                <a:latin typeface="Tahoma" panose="020B0604030504040204" pitchFamily="34" charset="0"/>
                <a:ea typeface="Tahoma" panose="020B0604030504040204" pitchFamily="34" charset="0"/>
                <a:cs typeface="Tahoma" panose="020B0604030504040204" pitchFamily="34" charset="0"/>
              </a:rPr>
              <a:t>Command</a:t>
            </a:r>
            <a:endParaRPr lang="ru-RU" dirty="0"/>
          </a:p>
        </p:txBody>
      </p:sp>
      <p:sp>
        <p:nvSpPr>
          <p:cNvPr id="21" name="Line 6">
            <a:extLst>
              <a:ext uri="{FF2B5EF4-FFF2-40B4-BE49-F238E27FC236}">
                <a16:creationId xmlns:a16="http://schemas.microsoft.com/office/drawing/2014/main" id="{38FE5302-CE7B-4783-B6AC-B8A5A9ED69F2}"/>
              </a:ext>
            </a:extLst>
          </p:cNvPr>
          <p:cNvSpPr>
            <a:spLocks noChangeShapeType="1"/>
          </p:cNvSpPr>
          <p:nvPr/>
        </p:nvSpPr>
        <p:spPr bwMode="auto">
          <a:xfrm flipV="1">
            <a:off x="1780813" y="1952233"/>
            <a:ext cx="713300" cy="667477"/>
          </a:xfrm>
          <a:prstGeom prst="line">
            <a:avLst/>
          </a:prstGeom>
          <a:noFill/>
          <a:ln w="38100">
            <a:solidFill>
              <a:srgbClr val="FF6600"/>
            </a:solidFill>
            <a:round/>
            <a:headEnd/>
            <a:tailEnd type="triangle" w="lg" len="lg"/>
          </a:ln>
          <a:effectLst/>
        </p:spPr>
        <p:txBody>
          <a:bodyPr wrap="none" anchor="ctr"/>
          <a:lstStyle/>
          <a:p>
            <a:pPr algn="l" rtl="0" fontAlgn="base">
              <a:spcBef>
                <a:spcPct val="0"/>
              </a:spcBef>
              <a:spcAft>
                <a:spcPct val="0"/>
              </a:spcAft>
            </a:pPr>
            <a:endParaRPr lang="ru-RU" sz="2400" kern="1200">
              <a:solidFill>
                <a:srgbClr val="336699"/>
              </a:solidFill>
              <a:latin typeface="Times New Roman" pitchFamily="18" charset="0"/>
              <a:ea typeface="+mn-ea"/>
              <a:cs typeface="+mn-cs"/>
            </a:endParaRPr>
          </a:p>
        </p:txBody>
      </p:sp>
      <p:sp>
        <p:nvSpPr>
          <p:cNvPr id="22" name="Line 6">
            <a:extLst>
              <a:ext uri="{FF2B5EF4-FFF2-40B4-BE49-F238E27FC236}">
                <a16:creationId xmlns:a16="http://schemas.microsoft.com/office/drawing/2014/main" id="{4A3025D3-B5E1-4180-8E03-5802CF783BE1}"/>
              </a:ext>
            </a:extLst>
          </p:cNvPr>
          <p:cNvSpPr>
            <a:spLocks noChangeShapeType="1"/>
          </p:cNvSpPr>
          <p:nvPr/>
        </p:nvSpPr>
        <p:spPr bwMode="auto">
          <a:xfrm flipH="1" flipV="1">
            <a:off x="5708869" y="1952233"/>
            <a:ext cx="528034" cy="667477"/>
          </a:xfrm>
          <a:prstGeom prst="line">
            <a:avLst/>
          </a:prstGeom>
          <a:noFill/>
          <a:ln w="38100">
            <a:solidFill>
              <a:srgbClr val="FF6600"/>
            </a:solidFill>
            <a:round/>
            <a:headEnd/>
            <a:tailEnd type="triangle" w="lg" len="lg"/>
          </a:ln>
          <a:effectLst/>
        </p:spPr>
        <p:txBody>
          <a:bodyPr wrap="none" anchor="ctr"/>
          <a:lstStyle/>
          <a:p>
            <a:pPr algn="l" rtl="0" fontAlgn="base">
              <a:spcBef>
                <a:spcPct val="0"/>
              </a:spcBef>
              <a:spcAft>
                <a:spcPct val="0"/>
              </a:spcAft>
            </a:pPr>
            <a:endParaRPr lang="ru-RU" sz="2400" kern="1200">
              <a:solidFill>
                <a:srgbClr val="336699"/>
              </a:solidFill>
              <a:latin typeface="Times New Roman" pitchFamily="18" charset="0"/>
              <a:ea typeface="+mn-ea"/>
              <a:cs typeface="+mn-cs"/>
            </a:endParaRPr>
          </a:p>
        </p:txBody>
      </p:sp>
      <p:sp>
        <p:nvSpPr>
          <p:cNvPr id="23" name="TextBox 22">
            <a:extLst>
              <a:ext uri="{FF2B5EF4-FFF2-40B4-BE49-F238E27FC236}">
                <a16:creationId xmlns:a16="http://schemas.microsoft.com/office/drawing/2014/main" id="{3D793FA2-7052-47F9-B78D-59231FDD9035}"/>
              </a:ext>
            </a:extLst>
          </p:cNvPr>
          <p:cNvSpPr txBox="1"/>
          <p:nvPr/>
        </p:nvSpPr>
        <p:spPr>
          <a:xfrm>
            <a:off x="5380344" y="2636364"/>
            <a:ext cx="1780724" cy="369332"/>
          </a:xfrm>
          <a:prstGeom prst="rect">
            <a:avLst/>
          </a:prstGeom>
          <a:noFill/>
        </p:spPr>
        <p:txBody>
          <a:bodyPr wrap="square">
            <a:spAutoFit/>
          </a:bodyPr>
          <a:lstStyle/>
          <a:p>
            <a:r>
              <a:rPr lang="en-US" dirty="0">
                <a:latin typeface="Tahoma" panose="020B0604030504040204" pitchFamily="34" charset="0"/>
                <a:ea typeface="Tahoma" panose="020B0604030504040204" pitchFamily="34" charset="0"/>
                <a:cs typeface="Tahoma" panose="020B0604030504040204" pitchFamily="34" charset="0"/>
              </a:rPr>
              <a:t>Execute Button</a:t>
            </a:r>
            <a:endParaRPr lang="ru-RU" dirty="0"/>
          </a:p>
        </p:txBody>
      </p:sp>
      <p:sp>
        <p:nvSpPr>
          <p:cNvPr id="3" name="Номер слайда 2">
            <a:extLst>
              <a:ext uri="{FF2B5EF4-FFF2-40B4-BE49-F238E27FC236}">
                <a16:creationId xmlns:a16="http://schemas.microsoft.com/office/drawing/2014/main" id="{5E72641F-F96A-4A99-82D0-DE44F4397D65}"/>
              </a:ext>
            </a:extLst>
          </p:cNvPr>
          <p:cNvSpPr>
            <a:spLocks noGrp="1"/>
          </p:cNvSpPr>
          <p:nvPr>
            <p:ph type="sldNum" sz="quarter" idx="12"/>
          </p:nvPr>
        </p:nvSpPr>
        <p:spPr/>
        <p:txBody>
          <a:bodyPr/>
          <a:lstStyle/>
          <a:p>
            <a:fld id="{39FC74CF-8B03-5D41-97A3-DD76EB0CCB80}" type="slidenum">
              <a:rPr lang="ru-RU" smtClean="0"/>
              <a:t>10</a:t>
            </a:fld>
            <a:endParaRPr lang="ru-RU"/>
          </a:p>
        </p:txBody>
      </p:sp>
    </p:spTree>
    <p:extLst>
      <p:ext uri="{BB962C8B-B14F-4D97-AF65-F5344CB8AC3E}">
        <p14:creationId xmlns:p14="http://schemas.microsoft.com/office/powerpoint/2010/main" val="1416297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Рисунок 5">
            <a:extLst>
              <a:ext uri="{FF2B5EF4-FFF2-40B4-BE49-F238E27FC236}">
                <a16:creationId xmlns:a16="http://schemas.microsoft.com/office/drawing/2014/main" id="{AAE6CD7A-4EE1-479F-B09A-3968AC8B67FA}"/>
              </a:ext>
            </a:extLst>
          </p:cNvPr>
          <p:cNvPicPr>
            <a:picLocks noChangeAspect="1"/>
          </p:cNvPicPr>
          <p:nvPr/>
        </p:nvPicPr>
        <p:blipFill>
          <a:blip r:embed="rId3"/>
          <a:stretch>
            <a:fillRect/>
          </a:stretch>
        </p:blipFill>
        <p:spPr>
          <a:xfrm>
            <a:off x="314324" y="1687716"/>
            <a:ext cx="8058150" cy="2305050"/>
          </a:xfrm>
          <a:prstGeom prst="rect">
            <a:avLst/>
          </a:prstGeom>
        </p:spPr>
      </p:pic>
      <p:pic>
        <p:nvPicPr>
          <p:cNvPr id="10" name="Изображение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8901"/>
            <a:ext cx="8530938" cy="554793"/>
          </a:xfrm>
          <a:prstGeom prst="rect">
            <a:avLst/>
          </a:prstGeom>
        </p:spPr>
      </p:pic>
      <p:sp>
        <p:nvSpPr>
          <p:cNvPr id="2" name="Название 1"/>
          <p:cNvSpPr>
            <a:spLocks noGrp="1"/>
          </p:cNvSpPr>
          <p:nvPr>
            <p:ph type="title"/>
          </p:nvPr>
        </p:nvSpPr>
        <p:spPr>
          <a:xfrm>
            <a:off x="-1" y="43960"/>
            <a:ext cx="8686801" cy="461738"/>
          </a:xfrm>
        </p:spPr>
        <p:txBody>
          <a:bodyPr>
            <a:normAutofit/>
          </a:bodyPr>
          <a:lstStyle/>
          <a:p>
            <a:pPr algn="l"/>
            <a:r>
              <a:rPr lang="ru-RU" sz="180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fr-FR" altLang="en-US" sz="1800" dirty="0">
                <a:solidFill>
                  <a:schemeClr val="bg1"/>
                </a:solidFill>
                <a:latin typeface="Tahoma" panose="020B0604030504040204" pitchFamily="34" charset="0"/>
                <a:ea typeface="Tahoma" panose="020B0604030504040204" pitchFamily="34" charset="0"/>
                <a:cs typeface="Tahoma" panose="020B0604030504040204" pitchFamily="34" charset="0"/>
              </a:rPr>
              <a:t>Modes </a:t>
            </a:r>
            <a:r>
              <a:rPr lang="en-US" altLang="en-US" sz="1800" dirty="0">
                <a:solidFill>
                  <a:schemeClr val="bg1"/>
                </a:solidFill>
                <a:latin typeface="Tahoma" panose="020B0604030504040204" pitchFamily="34" charset="0"/>
                <a:ea typeface="Tahoma" panose="020B0604030504040204" pitchFamily="34" charset="0"/>
                <a:cs typeface="Tahoma" panose="020B0604030504040204" pitchFamily="34" charset="0"/>
              </a:rPr>
              <a:t>o</a:t>
            </a:r>
            <a:r>
              <a:rPr lang="fr-FR" altLang="en-US" sz="1800" dirty="0">
                <a:solidFill>
                  <a:schemeClr val="bg1"/>
                </a:solidFill>
                <a:latin typeface="Tahoma" panose="020B0604030504040204" pitchFamily="34" charset="0"/>
                <a:ea typeface="Tahoma" panose="020B0604030504040204" pitchFamily="34" charset="0"/>
                <a:cs typeface="Tahoma" panose="020B0604030504040204" pitchFamily="34" charset="0"/>
              </a:rPr>
              <a:t>f opening a new record</a:t>
            </a:r>
            <a:endParaRPr lang="ru-RU" sz="18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9" name="Изображение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29069" y="214039"/>
            <a:ext cx="740976" cy="326930"/>
          </a:xfrm>
          <a:prstGeom prst="rect">
            <a:avLst/>
          </a:prstGeom>
        </p:spPr>
      </p:pic>
      <p:pic>
        <p:nvPicPr>
          <p:cNvPr id="19" name="Изображение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529873" y="3290308"/>
            <a:ext cx="1623971" cy="1863011"/>
          </a:xfrm>
          <a:prstGeom prst="rect">
            <a:avLst/>
          </a:prstGeom>
        </p:spPr>
      </p:pic>
      <p:pic>
        <p:nvPicPr>
          <p:cNvPr id="20" name="Picture 1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3909" y="4767262"/>
            <a:ext cx="1260555" cy="307749"/>
          </a:xfrm>
          <a:prstGeom prst="rect">
            <a:avLst/>
          </a:prstGeom>
        </p:spPr>
      </p:pic>
      <p:sp>
        <p:nvSpPr>
          <p:cNvPr id="4" name="Прямоугольник 3">
            <a:extLst>
              <a:ext uri="{FF2B5EF4-FFF2-40B4-BE49-F238E27FC236}">
                <a16:creationId xmlns:a16="http://schemas.microsoft.com/office/drawing/2014/main" id="{80A80B0B-6148-4DF0-B1C1-4C319397582E}"/>
              </a:ext>
            </a:extLst>
          </p:cNvPr>
          <p:cNvSpPr/>
          <p:nvPr/>
        </p:nvSpPr>
        <p:spPr>
          <a:xfrm>
            <a:off x="239108" y="617668"/>
            <a:ext cx="8530937" cy="3985706"/>
          </a:xfrm>
          <a:prstGeom prst="rect">
            <a:avLst/>
          </a:prstGeom>
        </p:spPr>
        <p:txBody>
          <a:bodyPr wrap="square">
            <a:spAutoFit/>
          </a:bodyPr>
          <a:lstStyle/>
          <a:p>
            <a:pPr algn="just">
              <a:spcAft>
                <a:spcPts val="600"/>
              </a:spcAft>
              <a:buBlip>
                <a:blip r:embed="rId8"/>
              </a:buBlip>
            </a:pPr>
            <a:r>
              <a:rPr kumimoji="0" lang="ru-RU" altLang="en-US" sz="18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 </a:t>
            </a:r>
            <a:r>
              <a:rPr lang="fr-FR" altLang="en-US" sz="1600" dirty="0">
                <a:solidFill>
                  <a:prstClr val="black"/>
                </a:solidFill>
                <a:latin typeface="Tahoma" panose="020B0604030504040204" pitchFamily="34" charset="0"/>
                <a:ea typeface="Tahoma" panose="020B0604030504040204" pitchFamily="34" charset="0"/>
                <a:cs typeface="Tahoma" panose="020B0604030504040204" pitchFamily="34" charset="0"/>
              </a:rPr>
              <a:t>Type &lt;Application&gt; I F3 in the command line</a:t>
            </a:r>
          </a:p>
          <a:p>
            <a:pPr lvl="0" algn="just">
              <a:spcAft>
                <a:spcPts val="600"/>
              </a:spcAft>
            </a:pPr>
            <a:r>
              <a:rPr lang="fr-FR" altLang="en-US" sz="1600" dirty="0">
                <a:solidFill>
                  <a:prstClr val="black"/>
                </a:solidFill>
                <a:latin typeface="Tahoma" panose="020B0604030504040204" pitchFamily="34" charset="0"/>
                <a:ea typeface="Tahoma" panose="020B0604030504040204" pitchFamily="34" charset="0"/>
                <a:cs typeface="Tahoma" panose="020B0604030504040204" pitchFamily="34" charset="0"/>
              </a:rPr>
              <a:t>Ex: CUSTOMER I F3</a:t>
            </a:r>
            <a:endParaRPr kumimoji="0" lang="en-US" altLang="en-US"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a:p>
            <a:pPr algn="just">
              <a:spcAft>
                <a:spcPts val="600"/>
              </a:spcAft>
              <a:buBlip>
                <a:blip r:embed="rId8"/>
              </a:buBlip>
            </a:pPr>
            <a:r>
              <a:rPr lang="fr-FR" altLang="en-US" sz="1600" dirty="0">
                <a:solidFill>
                  <a:prstClr val="black"/>
                </a:solidFill>
                <a:latin typeface="Tahoma" panose="020B0604030504040204" pitchFamily="34" charset="0"/>
                <a:ea typeface="Tahoma" panose="020B0604030504040204" pitchFamily="34" charset="0"/>
                <a:cs typeface="Tahoma" panose="020B0604030504040204" pitchFamily="34" charset="0"/>
              </a:rPr>
              <a:t> Click the NEW icon when application is launched</a:t>
            </a:r>
          </a:p>
          <a:p>
            <a:pPr algn="just">
              <a:spcAft>
                <a:spcPts val="600"/>
              </a:spcAft>
            </a:pPr>
            <a:endParaRPr lang="en-US" altLang="en-US" sz="1600" dirty="0">
              <a:solidFill>
                <a:prstClr val="black"/>
              </a:solidFill>
              <a:latin typeface="Tahoma" panose="020B0604030504040204" pitchFamily="34" charset="0"/>
              <a:ea typeface="Tahoma" panose="020B0604030504040204" pitchFamily="34" charset="0"/>
              <a:cs typeface="Tahoma" panose="020B0604030504040204" pitchFamily="34" charset="0"/>
            </a:endParaRPr>
          </a:p>
          <a:p>
            <a:pPr algn="just">
              <a:spcAft>
                <a:spcPts val="600"/>
              </a:spcAft>
            </a:pPr>
            <a:endParaRPr lang="en-US" altLang="en-US" sz="1600" dirty="0">
              <a:solidFill>
                <a:prstClr val="black"/>
              </a:solidFill>
              <a:latin typeface="Tahoma" panose="020B0604030504040204" pitchFamily="34" charset="0"/>
              <a:ea typeface="Tahoma" panose="020B0604030504040204" pitchFamily="34" charset="0"/>
              <a:cs typeface="Tahoma" panose="020B0604030504040204" pitchFamily="34" charset="0"/>
            </a:endParaRPr>
          </a:p>
          <a:p>
            <a:pPr algn="just">
              <a:spcAft>
                <a:spcPts val="600"/>
              </a:spcAft>
            </a:pPr>
            <a:endParaRPr lang="en-US" altLang="en-US" sz="1600" dirty="0">
              <a:solidFill>
                <a:prstClr val="black"/>
              </a:solidFill>
              <a:latin typeface="Tahoma" panose="020B0604030504040204" pitchFamily="34" charset="0"/>
              <a:ea typeface="Tahoma" panose="020B0604030504040204" pitchFamily="34" charset="0"/>
              <a:cs typeface="Tahoma" panose="020B0604030504040204" pitchFamily="34" charset="0"/>
            </a:endParaRPr>
          </a:p>
          <a:p>
            <a:pPr algn="just">
              <a:spcAft>
                <a:spcPts val="600"/>
              </a:spcAft>
            </a:pPr>
            <a:endParaRPr lang="en-US" altLang="en-US" sz="1600" dirty="0">
              <a:solidFill>
                <a:prstClr val="black"/>
              </a:solidFill>
              <a:latin typeface="Tahoma" panose="020B0604030504040204" pitchFamily="34" charset="0"/>
              <a:ea typeface="Tahoma" panose="020B0604030504040204" pitchFamily="34" charset="0"/>
              <a:cs typeface="Tahoma" panose="020B0604030504040204" pitchFamily="34" charset="0"/>
            </a:endParaRPr>
          </a:p>
          <a:p>
            <a:pPr marL="0" marR="0" lvl="0" indent="0" algn="just" defTabSz="457200" rtl="0" eaLnBrk="1" fontAlgn="auto" latinLnBrk="0" hangingPunct="1">
              <a:lnSpc>
                <a:spcPct val="100000"/>
              </a:lnSpc>
              <a:spcBef>
                <a:spcPts val="0"/>
              </a:spcBef>
              <a:spcAft>
                <a:spcPts val="600"/>
              </a:spcAft>
              <a:buClrTx/>
              <a:buSzTx/>
              <a:buFontTx/>
              <a:buNone/>
              <a:tabLst/>
              <a:defRPr/>
            </a:pPr>
            <a:endParaRPr kumimoji="0" lang="en-US" altLang="en-US"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a:p>
            <a:pPr marL="0" marR="0" lvl="0" indent="0" algn="just" defTabSz="457200" rtl="0" eaLnBrk="1" fontAlgn="auto" latinLnBrk="0" hangingPunct="1">
              <a:lnSpc>
                <a:spcPct val="100000"/>
              </a:lnSpc>
              <a:spcBef>
                <a:spcPts val="0"/>
              </a:spcBef>
              <a:spcAft>
                <a:spcPts val="600"/>
              </a:spcAft>
              <a:buClrTx/>
              <a:buSzTx/>
              <a:tabLst/>
              <a:defRPr/>
            </a:pPr>
            <a:endParaRPr kumimoji="0" lang="en-US" altLang="en-US"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a:p>
            <a:pPr marL="0" marR="0" lvl="0" indent="0" algn="just" defTabSz="457200" rtl="0" eaLnBrk="1" fontAlgn="auto" latinLnBrk="0" hangingPunct="1">
              <a:lnSpc>
                <a:spcPct val="100000"/>
              </a:lnSpc>
              <a:spcBef>
                <a:spcPts val="0"/>
              </a:spcBef>
              <a:spcAft>
                <a:spcPts val="600"/>
              </a:spcAft>
              <a:buClrTx/>
              <a:buSzTx/>
              <a:buFontTx/>
              <a:buNone/>
              <a:tabLst/>
              <a:defRPr/>
            </a:pPr>
            <a:endParaRPr kumimoji="0" lang="en-US" altLang="en-US"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a:p>
            <a:pPr marL="0" marR="0" lvl="0" indent="0" algn="just" defTabSz="457200" rtl="0" eaLnBrk="1" fontAlgn="auto" latinLnBrk="0" hangingPunct="1">
              <a:lnSpc>
                <a:spcPct val="100000"/>
              </a:lnSpc>
              <a:spcBef>
                <a:spcPts val="0"/>
              </a:spcBef>
              <a:spcAft>
                <a:spcPts val="600"/>
              </a:spcAft>
              <a:buClrTx/>
              <a:buSzTx/>
              <a:buFontTx/>
              <a:buNone/>
              <a:tabLst/>
              <a:defRPr/>
            </a:pPr>
            <a:endParaRPr kumimoji="0" lang="en-US" altLang="en-US" sz="18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just" defTabSz="457200" rtl="0" eaLnBrk="1" fontAlgn="auto" latinLnBrk="0" hangingPunct="1">
              <a:lnSpc>
                <a:spcPct val="100000"/>
              </a:lnSpc>
              <a:spcBef>
                <a:spcPts val="0"/>
              </a:spcBef>
              <a:spcAft>
                <a:spcPts val="600"/>
              </a:spcAft>
              <a:buClrTx/>
              <a:buSzTx/>
              <a:buFontTx/>
              <a:buBlip>
                <a:blip r:embed="rId8"/>
              </a:buBlip>
              <a:tabLst/>
              <a:defRPr/>
            </a:pPr>
            <a:endParaRPr kumimoji="0" lang="ru-RU" sz="18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14" name="TextBox 13">
            <a:extLst>
              <a:ext uri="{FF2B5EF4-FFF2-40B4-BE49-F238E27FC236}">
                <a16:creationId xmlns:a16="http://schemas.microsoft.com/office/drawing/2014/main" id="{01AC7A3D-FFAA-4896-A694-920CB9E7525C}"/>
              </a:ext>
            </a:extLst>
          </p:cNvPr>
          <p:cNvSpPr txBox="1"/>
          <p:nvPr/>
        </p:nvSpPr>
        <p:spPr>
          <a:xfrm>
            <a:off x="314324" y="4069465"/>
            <a:ext cx="5205094" cy="369332"/>
          </a:xfrm>
          <a:prstGeom prst="rect">
            <a:avLst/>
          </a:prstGeom>
          <a:noFill/>
        </p:spPr>
        <p:txBody>
          <a:bodyPr wrap="square">
            <a:spAutoFit/>
          </a:bodyPr>
          <a:lstStyle/>
          <a:p>
            <a:pPr algn="just">
              <a:spcAft>
                <a:spcPts val="600"/>
              </a:spcAft>
              <a:buBlip>
                <a:blip r:embed="rId8"/>
              </a:buBlip>
            </a:pPr>
            <a:r>
              <a:rPr kumimoji="0" lang="en-US" altLang="en-US" sz="18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 </a:t>
            </a:r>
            <a:r>
              <a:rPr lang="fr-FR" altLang="en-US" sz="1800" dirty="0">
                <a:solidFill>
                  <a:prstClr val="black"/>
                </a:solidFill>
                <a:latin typeface="Tahoma" panose="020B0604030504040204" pitchFamily="34" charset="0"/>
                <a:ea typeface="Tahoma" panose="020B0604030504040204" pitchFamily="34" charset="0"/>
                <a:cs typeface="Tahoma" panose="020B0604030504040204" pitchFamily="34" charset="0"/>
              </a:rPr>
              <a:t>Use the Menus in the home page</a:t>
            </a:r>
          </a:p>
        </p:txBody>
      </p:sp>
      <p:sp>
        <p:nvSpPr>
          <p:cNvPr id="15" name="Line 6">
            <a:extLst>
              <a:ext uri="{FF2B5EF4-FFF2-40B4-BE49-F238E27FC236}">
                <a16:creationId xmlns:a16="http://schemas.microsoft.com/office/drawing/2014/main" id="{D2CA4107-18FB-4446-B650-97AB2AA59545}"/>
              </a:ext>
            </a:extLst>
          </p:cNvPr>
          <p:cNvSpPr>
            <a:spLocks noChangeShapeType="1"/>
          </p:cNvSpPr>
          <p:nvPr/>
        </p:nvSpPr>
        <p:spPr bwMode="auto">
          <a:xfrm>
            <a:off x="7342605" y="2225135"/>
            <a:ext cx="396901" cy="333870"/>
          </a:xfrm>
          <a:prstGeom prst="line">
            <a:avLst/>
          </a:prstGeom>
          <a:noFill/>
          <a:ln w="38100">
            <a:solidFill>
              <a:srgbClr val="FF6600"/>
            </a:solidFill>
            <a:round/>
            <a:headEnd/>
            <a:tailEnd type="triangle" w="lg" len="lg"/>
          </a:ln>
          <a:effectLst/>
        </p:spPr>
        <p:txBody>
          <a:bodyPr wrap="none" anchor="ctr"/>
          <a:lstStyle/>
          <a:p>
            <a:pPr algn="l" rtl="0" fontAlgn="base">
              <a:spcBef>
                <a:spcPct val="0"/>
              </a:spcBef>
              <a:spcAft>
                <a:spcPct val="0"/>
              </a:spcAft>
            </a:pPr>
            <a:endParaRPr lang="ru-RU" sz="2400" kern="1200">
              <a:solidFill>
                <a:srgbClr val="336699"/>
              </a:solidFill>
              <a:latin typeface="Times New Roman" pitchFamily="18" charset="0"/>
              <a:ea typeface="+mn-ea"/>
              <a:cs typeface="+mn-cs"/>
            </a:endParaRPr>
          </a:p>
        </p:txBody>
      </p:sp>
      <p:sp>
        <p:nvSpPr>
          <p:cNvPr id="16" name="Прямоугольник 15">
            <a:extLst>
              <a:ext uri="{FF2B5EF4-FFF2-40B4-BE49-F238E27FC236}">
                <a16:creationId xmlns:a16="http://schemas.microsoft.com/office/drawing/2014/main" id="{CFFE3D80-0B28-4AFF-9684-86981A5EF009}"/>
              </a:ext>
            </a:extLst>
          </p:cNvPr>
          <p:cNvSpPr/>
          <p:nvPr/>
        </p:nvSpPr>
        <p:spPr>
          <a:xfrm>
            <a:off x="7769108" y="2567156"/>
            <a:ext cx="396901" cy="333870"/>
          </a:xfrm>
          <a:prstGeom prst="rect">
            <a:avLst/>
          </a:prstGeom>
          <a:noFill/>
          <a:ln w="12700">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ru-RU"/>
          </a:p>
        </p:txBody>
      </p:sp>
      <p:sp>
        <p:nvSpPr>
          <p:cNvPr id="3" name="Номер слайда 2">
            <a:extLst>
              <a:ext uri="{FF2B5EF4-FFF2-40B4-BE49-F238E27FC236}">
                <a16:creationId xmlns:a16="http://schemas.microsoft.com/office/drawing/2014/main" id="{F9ADE7E6-B15A-42AD-9910-765275CAA1CF}"/>
              </a:ext>
            </a:extLst>
          </p:cNvPr>
          <p:cNvSpPr>
            <a:spLocks noGrp="1"/>
          </p:cNvSpPr>
          <p:nvPr>
            <p:ph type="sldNum" sz="quarter" idx="12"/>
          </p:nvPr>
        </p:nvSpPr>
        <p:spPr/>
        <p:txBody>
          <a:bodyPr/>
          <a:lstStyle/>
          <a:p>
            <a:fld id="{39FC74CF-8B03-5D41-97A3-DD76EB0CCB80}" type="slidenum">
              <a:rPr lang="ru-RU" smtClean="0"/>
              <a:t>11</a:t>
            </a:fld>
            <a:endParaRPr lang="ru-RU"/>
          </a:p>
        </p:txBody>
      </p:sp>
    </p:spTree>
    <p:extLst>
      <p:ext uri="{BB962C8B-B14F-4D97-AF65-F5344CB8AC3E}">
        <p14:creationId xmlns:p14="http://schemas.microsoft.com/office/powerpoint/2010/main" val="35430643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Рисунок 5">
            <a:extLst>
              <a:ext uri="{FF2B5EF4-FFF2-40B4-BE49-F238E27FC236}">
                <a16:creationId xmlns:a16="http://schemas.microsoft.com/office/drawing/2014/main" id="{C04394A6-8F44-4BCD-BE75-01434FF1A520}"/>
              </a:ext>
            </a:extLst>
          </p:cNvPr>
          <p:cNvPicPr>
            <a:picLocks noChangeAspect="1"/>
          </p:cNvPicPr>
          <p:nvPr/>
        </p:nvPicPr>
        <p:blipFill>
          <a:blip r:embed="rId3"/>
          <a:stretch>
            <a:fillRect/>
          </a:stretch>
        </p:blipFill>
        <p:spPr>
          <a:xfrm>
            <a:off x="0" y="1524932"/>
            <a:ext cx="9144000" cy="2093636"/>
          </a:xfrm>
          <a:prstGeom prst="rect">
            <a:avLst/>
          </a:prstGeom>
          <a:noFill/>
          <a:ln w="9525">
            <a:solidFill>
              <a:schemeClr val="tx1"/>
            </a:solidFill>
            <a:miter lim="800000"/>
            <a:headEnd/>
            <a:tailEnd/>
          </a:ln>
          <a:effectLst>
            <a:prstShdw prst="shdw17" dist="17961" dir="2700000">
              <a:schemeClr val="accent1">
                <a:gamma/>
                <a:shade val="60000"/>
                <a:invGamma/>
              </a:schemeClr>
            </a:prstShdw>
          </a:effectLst>
        </p:spPr>
      </p:pic>
      <p:pic>
        <p:nvPicPr>
          <p:cNvPr id="10" name="Изображение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8901"/>
            <a:ext cx="8530938" cy="554793"/>
          </a:xfrm>
          <a:prstGeom prst="rect">
            <a:avLst/>
          </a:prstGeom>
        </p:spPr>
      </p:pic>
      <p:sp>
        <p:nvSpPr>
          <p:cNvPr id="2" name="Название 1"/>
          <p:cNvSpPr>
            <a:spLocks noGrp="1"/>
          </p:cNvSpPr>
          <p:nvPr>
            <p:ph type="title"/>
          </p:nvPr>
        </p:nvSpPr>
        <p:spPr>
          <a:xfrm>
            <a:off x="-1" y="43960"/>
            <a:ext cx="8686801" cy="461738"/>
          </a:xfrm>
        </p:spPr>
        <p:txBody>
          <a:bodyPr>
            <a:normAutofit/>
          </a:bodyPr>
          <a:lstStyle/>
          <a:p>
            <a:pPr algn="l"/>
            <a:r>
              <a:rPr lang="ru-RU" sz="180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altLang="en-US" sz="1800" dirty="0">
                <a:solidFill>
                  <a:schemeClr val="bg1"/>
                </a:solidFill>
                <a:latin typeface="Tahoma" panose="020B0604030504040204" pitchFamily="34" charset="0"/>
                <a:ea typeface="Tahoma" panose="020B0604030504040204" pitchFamily="34" charset="0"/>
                <a:cs typeface="Tahoma" panose="020B0604030504040204" pitchFamily="34" charset="0"/>
              </a:rPr>
              <a:t>Creating a New record / Accessing an Existing Record</a:t>
            </a:r>
            <a:endParaRPr lang="ru-RU" sz="18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9" name="Изображение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29069" y="214039"/>
            <a:ext cx="740976" cy="326930"/>
          </a:xfrm>
          <a:prstGeom prst="rect">
            <a:avLst/>
          </a:prstGeom>
        </p:spPr>
      </p:pic>
      <p:pic>
        <p:nvPicPr>
          <p:cNvPr id="19" name="Изображение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529873" y="3290308"/>
            <a:ext cx="1623971" cy="1863011"/>
          </a:xfrm>
          <a:prstGeom prst="rect">
            <a:avLst/>
          </a:prstGeom>
        </p:spPr>
      </p:pic>
      <p:pic>
        <p:nvPicPr>
          <p:cNvPr id="20" name="Picture 1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3909" y="4767262"/>
            <a:ext cx="1260555" cy="307749"/>
          </a:xfrm>
          <a:prstGeom prst="rect">
            <a:avLst/>
          </a:prstGeom>
        </p:spPr>
      </p:pic>
      <p:sp>
        <p:nvSpPr>
          <p:cNvPr id="4" name="Прямоугольник 3">
            <a:extLst>
              <a:ext uri="{FF2B5EF4-FFF2-40B4-BE49-F238E27FC236}">
                <a16:creationId xmlns:a16="http://schemas.microsoft.com/office/drawing/2014/main" id="{80A80B0B-6148-4DF0-B1C1-4C319397582E}"/>
              </a:ext>
            </a:extLst>
          </p:cNvPr>
          <p:cNvSpPr/>
          <p:nvPr/>
        </p:nvSpPr>
        <p:spPr>
          <a:xfrm>
            <a:off x="311883" y="675777"/>
            <a:ext cx="8219054" cy="1723549"/>
          </a:xfrm>
          <a:prstGeom prst="rect">
            <a:avLst/>
          </a:prstGeom>
        </p:spPr>
        <p:txBody>
          <a:bodyPr wrap="square">
            <a:spAutoFit/>
          </a:bodyPr>
          <a:lstStyle/>
          <a:p>
            <a:pPr algn="just">
              <a:spcAft>
                <a:spcPts val="600"/>
              </a:spcAft>
            </a:pPr>
            <a:endParaRPr kumimoji="0" lang="en-US" altLang="en-US"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a:p>
            <a:pPr marL="0" marR="0" lvl="0" indent="0" algn="just" defTabSz="457200" rtl="0" eaLnBrk="1" fontAlgn="auto" latinLnBrk="0" hangingPunct="1">
              <a:lnSpc>
                <a:spcPct val="100000"/>
              </a:lnSpc>
              <a:spcBef>
                <a:spcPts val="0"/>
              </a:spcBef>
              <a:spcAft>
                <a:spcPts val="600"/>
              </a:spcAft>
              <a:buClrTx/>
              <a:buSzTx/>
              <a:buFontTx/>
              <a:buNone/>
              <a:tabLst/>
              <a:defRPr/>
            </a:pPr>
            <a:endParaRPr kumimoji="0" lang="en-US" altLang="en-US"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a:p>
            <a:pPr marL="0" marR="0" lvl="0" indent="0" algn="just" defTabSz="457200" rtl="0" eaLnBrk="1" fontAlgn="auto" latinLnBrk="0" hangingPunct="1">
              <a:lnSpc>
                <a:spcPct val="100000"/>
              </a:lnSpc>
              <a:spcBef>
                <a:spcPts val="0"/>
              </a:spcBef>
              <a:spcAft>
                <a:spcPts val="600"/>
              </a:spcAft>
              <a:buClrTx/>
              <a:buSzTx/>
              <a:buFontTx/>
              <a:buNone/>
              <a:tabLst/>
              <a:defRPr/>
            </a:pPr>
            <a:endParaRPr kumimoji="0" lang="en-US" altLang="en-US"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a:p>
            <a:pPr marL="0" marR="0" lvl="0" indent="0" algn="just" defTabSz="457200" rtl="0" eaLnBrk="1" fontAlgn="auto" latinLnBrk="0" hangingPunct="1">
              <a:lnSpc>
                <a:spcPct val="100000"/>
              </a:lnSpc>
              <a:spcBef>
                <a:spcPts val="0"/>
              </a:spcBef>
              <a:spcAft>
                <a:spcPts val="600"/>
              </a:spcAft>
              <a:buClrTx/>
              <a:buSzTx/>
              <a:buFontTx/>
              <a:buNone/>
              <a:tabLst/>
              <a:defRPr/>
            </a:pPr>
            <a:endParaRPr kumimoji="0" lang="en-US" altLang="en-US" sz="18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just" defTabSz="457200" rtl="0" eaLnBrk="1" fontAlgn="auto" latinLnBrk="0" hangingPunct="1">
              <a:lnSpc>
                <a:spcPct val="100000"/>
              </a:lnSpc>
              <a:spcBef>
                <a:spcPts val="0"/>
              </a:spcBef>
              <a:spcAft>
                <a:spcPts val="600"/>
              </a:spcAft>
              <a:buClrTx/>
              <a:buSzTx/>
              <a:buFontTx/>
              <a:buBlip>
                <a:blip r:embed="rId8"/>
              </a:buBlip>
              <a:tabLst/>
              <a:defRPr/>
            </a:pPr>
            <a:endParaRPr kumimoji="0" lang="ru-RU" sz="18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18" name="Rounded Rectangular Callout 1">
            <a:extLst>
              <a:ext uri="{FF2B5EF4-FFF2-40B4-BE49-F238E27FC236}">
                <a16:creationId xmlns:a16="http://schemas.microsoft.com/office/drawing/2014/main" id="{EB12E3CD-920D-4033-B8F2-98AECAFF9CCD}"/>
              </a:ext>
            </a:extLst>
          </p:cNvPr>
          <p:cNvSpPr/>
          <p:nvPr/>
        </p:nvSpPr>
        <p:spPr>
          <a:xfrm>
            <a:off x="3124200" y="774492"/>
            <a:ext cx="1489075" cy="576262"/>
          </a:xfrm>
          <a:prstGeom prst="wedgeRoundRectCallout">
            <a:avLst>
              <a:gd name="adj1" fmla="val 43733"/>
              <a:gd name="adj2" fmla="val 225382"/>
              <a:gd name="adj3" fmla="val 16667"/>
            </a:avLst>
          </a:prstGeom>
          <a:solidFill>
            <a:srgbClr val="FFFFB9"/>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EDIT Button</a:t>
            </a:r>
          </a:p>
        </p:txBody>
      </p:sp>
      <p:sp>
        <p:nvSpPr>
          <p:cNvPr id="21" name="Rounded Rectangular Callout 19">
            <a:extLst>
              <a:ext uri="{FF2B5EF4-FFF2-40B4-BE49-F238E27FC236}">
                <a16:creationId xmlns:a16="http://schemas.microsoft.com/office/drawing/2014/main" id="{0ED84F18-2123-4398-B577-EB7BE9D30A97}"/>
              </a:ext>
            </a:extLst>
          </p:cNvPr>
          <p:cNvSpPr/>
          <p:nvPr/>
        </p:nvSpPr>
        <p:spPr>
          <a:xfrm>
            <a:off x="5445972" y="632836"/>
            <a:ext cx="3396848" cy="935038"/>
          </a:xfrm>
          <a:prstGeom prst="wedgeRoundRectCallout">
            <a:avLst>
              <a:gd name="adj1" fmla="val -45104"/>
              <a:gd name="adj2" fmla="val 136049"/>
              <a:gd name="adj3" fmla="val 16667"/>
            </a:avLst>
          </a:prstGeom>
          <a:solidFill>
            <a:srgbClr val="FFFFB9"/>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ACTION Button (Authorise, Delete, Reverse &amp; Verify)</a:t>
            </a:r>
          </a:p>
        </p:txBody>
      </p:sp>
      <p:sp>
        <p:nvSpPr>
          <p:cNvPr id="22" name="Rounded Rectangular Callout 18">
            <a:extLst>
              <a:ext uri="{FF2B5EF4-FFF2-40B4-BE49-F238E27FC236}">
                <a16:creationId xmlns:a16="http://schemas.microsoft.com/office/drawing/2014/main" id="{D134A3DF-9A9F-4D11-8C92-CC39E29DB844}"/>
              </a:ext>
            </a:extLst>
          </p:cNvPr>
          <p:cNvSpPr/>
          <p:nvPr/>
        </p:nvSpPr>
        <p:spPr>
          <a:xfrm>
            <a:off x="3488256" y="3933682"/>
            <a:ext cx="885825" cy="576262"/>
          </a:xfrm>
          <a:prstGeom prst="wedgeRoundRectCallout">
            <a:avLst>
              <a:gd name="adj1" fmla="val 115879"/>
              <a:gd name="adj2" fmla="val -292407"/>
              <a:gd name="adj3" fmla="val 16667"/>
            </a:avLst>
          </a:prstGeom>
          <a:solidFill>
            <a:srgbClr val="FFFFB9"/>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VIEW</a:t>
            </a:r>
          </a:p>
        </p:txBody>
      </p:sp>
      <p:sp>
        <p:nvSpPr>
          <p:cNvPr id="23" name="Rounded Rectangular Callout 20">
            <a:extLst>
              <a:ext uri="{FF2B5EF4-FFF2-40B4-BE49-F238E27FC236}">
                <a16:creationId xmlns:a16="http://schemas.microsoft.com/office/drawing/2014/main" id="{7138DCB3-76DF-4049-AB65-5D853C720413}"/>
              </a:ext>
            </a:extLst>
          </p:cNvPr>
          <p:cNvSpPr/>
          <p:nvPr/>
        </p:nvSpPr>
        <p:spPr>
          <a:xfrm>
            <a:off x="5007823" y="3921526"/>
            <a:ext cx="1655762" cy="855662"/>
          </a:xfrm>
          <a:prstGeom prst="wedgeRoundRectCallout">
            <a:avLst>
              <a:gd name="adj1" fmla="val 92294"/>
              <a:gd name="adj2" fmla="val -129943"/>
              <a:gd name="adj3" fmla="val 16667"/>
            </a:avLst>
          </a:prstGeom>
          <a:solidFill>
            <a:srgbClr val="FFFFB9"/>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List ID’s of existing Records</a:t>
            </a:r>
          </a:p>
        </p:txBody>
      </p:sp>
      <p:sp>
        <p:nvSpPr>
          <p:cNvPr id="3" name="Номер слайда 2">
            <a:extLst>
              <a:ext uri="{FF2B5EF4-FFF2-40B4-BE49-F238E27FC236}">
                <a16:creationId xmlns:a16="http://schemas.microsoft.com/office/drawing/2014/main" id="{F31A2CC3-3F3A-4DE7-8035-4C60B3D3C52E}"/>
              </a:ext>
            </a:extLst>
          </p:cNvPr>
          <p:cNvSpPr>
            <a:spLocks noGrp="1"/>
          </p:cNvSpPr>
          <p:nvPr>
            <p:ph type="sldNum" sz="quarter" idx="12"/>
          </p:nvPr>
        </p:nvSpPr>
        <p:spPr/>
        <p:txBody>
          <a:bodyPr/>
          <a:lstStyle/>
          <a:p>
            <a:fld id="{39FC74CF-8B03-5D41-97A3-DD76EB0CCB80}" type="slidenum">
              <a:rPr lang="ru-RU" smtClean="0"/>
              <a:t>12</a:t>
            </a:fld>
            <a:endParaRPr lang="ru-RU"/>
          </a:p>
        </p:txBody>
      </p:sp>
    </p:spTree>
    <p:extLst>
      <p:ext uri="{BB962C8B-B14F-4D97-AF65-F5344CB8AC3E}">
        <p14:creationId xmlns:p14="http://schemas.microsoft.com/office/powerpoint/2010/main" val="37421442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Рисунок 7">
            <a:extLst>
              <a:ext uri="{FF2B5EF4-FFF2-40B4-BE49-F238E27FC236}">
                <a16:creationId xmlns:a16="http://schemas.microsoft.com/office/drawing/2014/main" id="{E0049195-1FDA-44C9-93B0-0D5BFA339DCC}"/>
              </a:ext>
            </a:extLst>
          </p:cNvPr>
          <p:cNvPicPr>
            <a:picLocks noChangeAspect="1"/>
          </p:cNvPicPr>
          <p:nvPr/>
        </p:nvPicPr>
        <p:blipFill>
          <a:blip r:embed="rId3"/>
          <a:stretch>
            <a:fillRect/>
          </a:stretch>
        </p:blipFill>
        <p:spPr>
          <a:xfrm>
            <a:off x="0" y="1136835"/>
            <a:ext cx="9144000" cy="1942171"/>
          </a:xfrm>
          <a:prstGeom prst="rect">
            <a:avLst/>
          </a:prstGeom>
        </p:spPr>
      </p:pic>
      <p:pic>
        <p:nvPicPr>
          <p:cNvPr id="10" name="Изображение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8901"/>
            <a:ext cx="8530938" cy="554793"/>
          </a:xfrm>
          <a:prstGeom prst="rect">
            <a:avLst/>
          </a:prstGeom>
        </p:spPr>
      </p:pic>
      <p:sp>
        <p:nvSpPr>
          <p:cNvPr id="2" name="Название 1"/>
          <p:cNvSpPr>
            <a:spLocks noGrp="1"/>
          </p:cNvSpPr>
          <p:nvPr>
            <p:ph type="title"/>
          </p:nvPr>
        </p:nvSpPr>
        <p:spPr>
          <a:xfrm>
            <a:off x="-1" y="43960"/>
            <a:ext cx="8686801" cy="461738"/>
          </a:xfrm>
        </p:spPr>
        <p:txBody>
          <a:bodyPr>
            <a:normAutofit/>
          </a:bodyPr>
          <a:lstStyle/>
          <a:p>
            <a:pPr algn="l"/>
            <a:r>
              <a:rPr lang="ru-RU" sz="180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altLang="en-US" sz="1800" dirty="0">
                <a:solidFill>
                  <a:schemeClr val="bg1"/>
                </a:solidFill>
                <a:latin typeface="Tahoma" panose="020B0604030504040204" pitchFamily="34" charset="0"/>
                <a:ea typeface="Tahoma" panose="020B0604030504040204" pitchFamily="34" charset="0"/>
                <a:cs typeface="Tahoma" panose="020B0604030504040204" pitchFamily="34" charset="0"/>
              </a:rPr>
              <a:t>A Sample Record</a:t>
            </a:r>
            <a:endParaRPr lang="ru-RU" sz="18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9" name="Изображение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29069" y="214039"/>
            <a:ext cx="740976" cy="326930"/>
          </a:xfrm>
          <a:prstGeom prst="rect">
            <a:avLst/>
          </a:prstGeom>
        </p:spPr>
      </p:pic>
      <p:pic>
        <p:nvPicPr>
          <p:cNvPr id="19" name="Изображение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529873" y="3290308"/>
            <a:ext cx="1623971" cy="1863011"/>
          </a:xfrm>
          <a:prstGeom prst="rect">
            <a:avLst/>
          </a:prstGeom>
        </p:spPr>
      </p:pic>
      <p:pic>
        <p:nvPicPr>
          <p:cNvPr id="20" name="Picture 1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3909" y="4767262"/>
            <a:ext cx="1260555" cy="307749"/>
          </a:xfrm>
          <a:prstGeom prst="rect">
            <a:avLst/>
          </a:prstGeom>
        </p:spPr>
      </p:pic>
      <p:sp>
        <p:nvSpPr>
          <p:cNvPr id="22" name="TextBox 21">
            <a:extLst>
              <a:ext uri="{FF2B5EF4-FFF2-40B4-BE49-F238E27FC236}">
                <a16:creationId xmlns:a16="http://schemas.microsoft.com/office/drawing/2014/main" id="{628E3D3C-186C-4CD3-BB6B-AFAFBCAB2CD8}"/>
              </a:ext>
            </a:extLst>
          </p:cNvPr>
          <p:cNvSpPr txBox="1"/>
          <p:nvPr/>
        </p:nvSpPr>
        <p:spPr>
          <a:xfrm>
            <a:off x="103909" y="590224"/>
            <a:ext cx="2291698" cy="369332"/>
          </a:xfrm>
          <a:prstGeom prst="rect">
            <a:avLst/>
          </a:prstGeom>
          <a:noFill/>
        </p:spPr>
        <p:txBody>
          <a:bodyPr wrap="square">
            <a:spAutoFit/>
          </a:bodyPr>
          <a:lstStyle/>
          <a:p>
            <a:r>
              <a:rPr lang="en-US" dirty="0">
                <a:latin typeface="Tahoma" panose="020B0604030504040204" pitchFamily="34" charset="0"/>
                <a:ea typeface="Tahoma" panose="020B0604030504040204" pitchFamily="34" charset="0"/>
                <a:cs typeface="Tahoma" panose="020B0604030504040204" pitchFamily="34" charset="0"/>
              </a:rPr>
              <a:t>Application Name</a:t>
            </a:r>
            <a:endParaRPr lang="ru-RU" dirty="0"/>
          </a:p>
        </p:txBody>
      </p:sp>
      <p:sp>
        <p:nvSpPr>
          <p:cNvPr id="23" name="Line 6">
            <a:extLst>
              <a:ext uri="{FF2B5EF4-FFF2-40B4-BE49-F238E27FC236}">
                <a16:creationId xmlns:a16="http://schemas.microsoft.com/office/drawing/2014/main" id="{3390524A-10BF-4E9E-9A4F-557B516ED827}"/>
              </a:ext>
            </a:extLst>
          </p:cNvPr>
          <p:cNvSpPr>
            <a:spLocks noChangeShapeType="1"/>
          </p:cNvSpPr>
          <p:nvPr/>
        </p:nvSpPr>
        <p:spPr bwMode="auto">
          <a:xfrm flipH="1">
            <a:off x="541524" y="959556"/>
            <a:ext cx="0" cy="315354"/>
          </a:xfrm>
          <a:prstGeom prst="line">
            <a:avLst/>
          </a:prstGeom>
          <a:noFill/>
          <a:ln w="38100">
            <a:solidFill>
              <a:srgbClr val="FF6600"/>
            </a:solidFill>
            <a:round/>
            <a:headEnd/>
            <a:tailEnd type="triangle" w="lg" len="lg"/>
          </a:ln>
          <a:effectLst/>
        </p:spPr>
        <p:txBody>
          <a:bodyPr wrap="none" anchor="ctr"/>
          <a:lstStyle/>
          <a:p>
            <a:pPr algn="l" rtl="0" fontAlgn="base">
              <a:spcBef>
                <a:spcPct val="0"/>
              </a:spcBef>
              <a:spcAft>
                <a:spcPct val="0"/>
              </a:spcAft>
            </a:pPr>
            <a:endParaRPr lang="ru-RU" sz="2400" kern="1200">
              <a:solidFill>
                <a:srgbClr val="336699"/>
              </a:solidFill>
              <a:latin typeface="Times New Roman" pitchFamily="18" charset="0"/>
              <a:ea typeface="+mn-ea"/>
              <a:cs typeface="+mn-cs"/>
            </a:endParaRPr>
          </a:p>
        </p:txBody>
      </p:sp>
      <p:sp>
        <p:nvSpPr>
          <p:cNvPr id="25" name="TextBox 24">
            <a:extLst>
              <a:ext uri="{FF2B5EF4-FFF2-40B4-BE49-F238E27FC236}">
                <a16:creationId xmlns:a16="http://schemas.microsoft.com/office/drawing/2014/main" id="{262B1146-1D6A-4A87-8310-050F1C6DBCD3}"/>
              </a:ext>
            </a:extLst>
          </p:cNvPr>
          <p:cNvSpPr txBox="1"/>
          <p:nvPr/>
        </p:nvSpPr>
        <p:spPr>
          <a:xfrm>
            <a:off x="2349196" y="624574"/>
            <a:ext cx="1262823" cy="369332"/>
          </a:xfrm>
          <a:prstGeom prst="rect">
            <a:avLst/>
          </a:prstGeom>
          <a:noFill/>
        </p:spPr>
        <p:txBody>
          <a:bodyPr wrap="square">
            <a:spAutoFit/>
          </a:bodyPr>
          <a:lstStyle/>
          <a:p>
            <a:r>
              <a:rPr lang="en-US" dirty="0">
                <a:latin typeface="Tahoma" panose="020B0604030504040204" pitchFamily="34" charset="0"/>
                <a:ea typeface="Tahoma" panose="020B0604030504040204" pitchFamily="34" charset="0"/>
                <a:cs typeface="Tahoma" panose="020B0604030504040204" pitchFamily="34" charset="0"/>
              </a:rPr>
              <a:t>Record Id</a:t>
            </a:r>
            <a:endParaRPr lang="ru-RU" dirty="0"/>
          </a:p>
        </p:txBody>
      </p:sp>
      <p:sp>
        <p:nvSpPr>
          <p:cNvPr id="26" name="Line 6">
            <a:extLst>
              <a:ext uri="{FF2B5EF4-FFF2-40B4-BE49-F238E27FC236}">
                <a16:creationId xmlns:a16="http://schemas.microsoft.com/office/drawing/2014/main" id="{588D75F1-3CE0-4E5E-933E-563FA5137033}"/>
              </a:ext>
            </a:extLst>
          </p:cNvPr>
          <p:cNvSpPr>
            <a:spLocks noChangeShapeType="1"/>
          </p:cNvSpPr>
          <p:nvPr/>
        </p:nvSpPr>
        <p:spPr bwMode="auto">
          <a:xfrm flipH="1">
            <a:off x="1683440" y="993906"/>
            <a:ext cx="900727" cy="281004"/>
          </a:xfrm>
          <a:prstGeom prst="line">
            <a:avLst/>
          </a:prstGeom>
          <a:noFill/>
          <a:ln w="38100">
            <a:solidFill>
              <a:srgbClr val="FF6600"/>
            </a:solidFill>
            <a:round/>
            <a:headEnd/>
            <a:tailEnd type="triangle" w="lg" len="lg"/>
          </a:ln>
          <a:effectLst/>
        </p:spPr>
        <p:txBody>
          <a:bodyPr wrap="none" anchor="ctr"/>
          <a:lstStyle/>
          <a:p>
            <a:pPr algn="l" rtl="0" fontAlgn="base">
              <a:spcBef>
                <a:spcPct val="0"/>
              </a:spcBef>
              <a:spcAft>
                <a:spcPct val="0"/>
              </a:spcAft>
            </a:pPr>
            <a:endParaRPr lang="ru-RU" sz="2400" kern="1200">
              <a:solidFill>
                <a:srgbClr val="336699"/>
              </a:solidFill>
              <a:latin typeface="Times New Roman" pitchFamily="18" charset="0"/>
              <a:ea typeface="+mn-ea"/>
              <a:cs typeface="+mn-cs"/>
            </a:endParaRPr>
          </a:p>
        </p:txBody>
      </p:sp>
      <p:pic>
        <p:nvPicPr>
          <p:cNvPr id="28" name="Рисунок 27">
            <a:extLst>
              <a:ext uri="{FF2B5EF4-FFF2-40B4-BE49-F238E27FC236}">
                <a16:creationId xmlns:a16="http://schemas.microsoft.com/office/drawing/2014/main" id="{E3509489-FC1E-4D4A-8A41-5AC0295D9146}"/>
              </a:ext>
            </a:extLst>
          </p:cNvPr>
          <p:cNvPicPr>
            <a:picLocks noChangeAspect="1"/>
          </p:cNvPicPr>
          <p:nvPr/>
        </p:nvPicPr>
        <p:blipFill>
          <a:blip r:embed="rId8"/>
          <a:stretch>
            <a:fillRect/>
          </a:stretch>
        </p:blipFill>
        <p:spPr>
          <a:xfrm>
            <a:off x="3612020" y="3177600"/>
            <a:ext cx="596393" cy="417475"/>
          </a:xfrm>
          <a:prstGeom prst="rect">
            <a:avLst/>
          </a:prstGeom>
        </p:spPr>
      </p:pic>
      <p:pic>
        <p:nvPicPr>
          <p:cNvPr id="30" name="Рисунок 29">
            <a:extLst>
              <a:ext uri="{FF2B5EF4-FFF2-40B4-BE49-F238E27FC236}">
                <a16:creationId xmlns:a16="http://schemas.microsoft.com/office/drawing/2014/main" id="{3B835092-FD76-48D3-BF1F-B0986CCF64B1}"/>
              </a:ext>
            </a:extLst>
          </p:cNvPr>
          <p:cNvPicPr>
            <a:picLocks noChangeAspect="1"/>
          </p:cNvPicPr>
          <p:nvPr/>
        </p:nvPicPr>
        <p:blipFill>
          <a:blip r:embed="rId9"/>
          <a:stretch>
            <a:fillRect/>
          </a:stretch>
        </p:blipFill>
        <p:spPr>
          <a:xfrm>
            <a:off x="1683439" y="3178429"/>
            <a:ext cx="530203" cy="452232"/>
          </a:xfrm>
          <a:prstGeom prst="rect">
            <a:avLst/>
          </a:prstGeom>
        </p:spPr>
      </p:pic>
      <p:pic>
        <p:nvPicPr>
          <p:cNvPr id="32" name="Рисунок 31">
            <a:extLst>
              <a:ext uri="{FF2B5EF4-FFF2-40B4-BE49-F238E27FC236}">
                <a16:creationId xmlns:a16="http://schemas.microsoft.com/office/drawing/2014/main" id="{397CAF17-06A4-45D0-8AD9-58C0D1B32BAC}"/>
              </a:ext>
            </a:extLst>
          </p:cNvPr>
          <p:cNvPicPr>
            <a:picLocks noChangeAspect="1"/>
          </p:cNvPicPr>
          <p:nvPr/>
        </p:nvPicPr>
        <p:blipFill>
          <a:blip r:embed="rId10"/>
          <a:stretch>
            <a:fillRect/>
          </a:stretch>
        </p:blipFill>
        <p:spPr>
          <a:xfrm>
            <a:off x="5753581" y="3200630"/>
            <a:ext cx="434000" cy="407697"/>
          </a:xfrm>
          <a:prstGeom prst="rect">
            <a:avLst/>
          </a:prstGeom>
        </p:spPr>
      </p:pic>
      <p:pic>
        <p:nvPicPr>
          <p:cNvPr id="34" name="Рисунок 33">
            <a:extLst>
              <a:ext uri="{FF2B5EF4-FFF2-40B4-BE49-F238E27FC236}">
                <a16:creationId xmlns:a16="http://schemas.microsoft.com/office/drawing/2014/main" id="{8E62DB1D-895E-40D3-82F4-4112CD9C7CC4}"/>
              </a:ext>
            </a:extLst>
          </p:cNvPr>
          <p:cNvPicPr>
            <a:picLocks noChangeAspect="1"/>
          </p:cNvPicPr>
          <p:nvPr/>
        </p:nvPicPr>
        <p:blipFill>
          <a:blip r:embed="rId11"/>
          <a:stretch>
            <a:fillRect/>
          </a:stretch>
        </p:blipFill>
        <p:spPr>
          <a:xfrm>
            <a:off x="3723027" y="4221813"/>
            <a:ext cx="418663" cy="373806"/>
          </a:xfrm>
          <a:prstGeom prst="rect">
            <a:avLst/>
          </a:prstGeom>
        </p:spPr>
      </p:pic>
      <p:sp>
        <p:nvSpPr>
          <p:cNvPr id="35" name="TextBox 34">
            <a:extLst>
              <a:ext uri="{FF2B5EF4-FFF2-40B4-BE49-F238E27FC236}">
                <a16:creationId xmlns:a16="http://schemas.microsoft.com/office/drawing/2014/main" id="{3D3A813C-2B1F-4A96-884E-7A657EB0DEC2}"/>
              </a:ext>
            </a:extLst>
          </p:cNvPr>
          <p:cNvSpPr txBox="1"/>
          <p:nvPr/>
        </p:nvSpPr>
        <p:spPr>
          <a:xfrm>
            <a:off x="2055099" y="3207709"/>
            <a:ext cx="989855" cy="369332"/>
          </a:xfrm>
          <a:prstGeom prst="rect">
            <a:avLst/>
          </a:prstGeom>
          <a:noFill/>
        </p:spPr>
        <p:txBody>
          <a:bodyPr wrap="square">
            <a:spAutoFit/>
          </a:bodyPr>
          <a:lstStyle/>
          <a:p>
            <a:r>
              <a:rPr lang="en-US" dirty="0">
                <a:latin typeface="Tahoma" panose="020B0604030504040204" pitchFamily="34" charset="0"/>
                <a:ea typeface="Tahoma" panose="020B0604030504040204" pitchFamily="34" charset="0"/>
                <a:cs typeface="Tahoma" panose="020B0604030504040204" pitchFamily="34" charset="0"/>
              </a:rPr>
              <a:t>Validate</a:t>
            </a:r>
            <a:endParaRPr lang="ru-RU" dirty="0"/>
          </a:p>
        </p:txBody>
      </p:sp>
      <p:sp>
        <p:nvSpPr>
          <p:cNvPr id="36" name="TextBox 35">
            <a:extLst>
              <a:ext uri="{FF2B5EF4-FFF2-40B4-BE49-F238E27FC236}">
                <a16:creationId xmlns:a16="http://schemas.microsoft.com/office/drawing/2014/main" id="{9B96CC6E-30E5-41DD-856E-2D40AD73BE7C}"/>
              </a:ext>
            </a:extLst>
          </p:cNvPr>
          <p:cNvSpPr txBox="1"/>
          <p:nvPr/>
        </p:nvSpPr>
        <p:spPr>
          <a:xfrm>
            <a:off x="4168514" y="3188344"/>
            <a:ext cx="1006846" cy="369332"/>
          </a:xfrm>
          <a:prstGeom prst="rect">
            <a:avLst/>
          </a:prstGeom>
          <a:noFill/>
        </p:spPr>
        <p:txBody>
          <a:bodyPr wrap="square">
            <a:spAutoFit/>
          </a:bodyPr>
          <a:lstStyle/>
          <a:p>
            <a:r>
              <a:rPr lang="en-US" dirty="0">
                <a:latin typeface="Tahoma" panose="020B0604030504040204" pitchFamily="34" charset="0"/>
                <a:ea typeface="Tahoma" panose="020B0604030504040204" pitchFamily="34" charset="0"/>
                <a:cs typeface="Tahoma" panose="020B0604030504040204" pitchFamily="34" charset="0"/>
              </a:rPr>
              <a:t>Validate</a:t>
            </a:r>
            <a:endParaRPr lang="ru-RU" dirty="0"/>
          </a:p>
        </p:txBody>
      </p:sp>
      <p:sp>
        <p:nvSpPr>
          <p:cNvPr id="37" name="TextBox 36">
            <a:extLst>
              <a:ext uri="{FF2B5EF4-FFF2-40B4-BE49-F238E27FC236}">
                <a16:creationId xmlns:a16="http://schemas.microsoft.com/office/drawing/2014/main" id="{1C42CA21-624D-4922-8218-1758CDC636DE}"/>
              </a:ext>
            </a:extLst>
          </p:cNvPr>
          <p:cNvSpPr txBox="1"/>
          <p:nvPr/>
        </p:nvSpPr>
        <p:spPr>
          <a:xfrm>
            <a:off x="6256808" y="3221874"/>
            <a:ext cx="662966" cy="369332"/>
          </a:xfrm>
          <a:prstGeom prst="rect">
            <a:avLst/>
          </a:prstGeom>
          <a:noFill/>
        </p:spPr>
        <p:txBody>
          <a:bodyPr wrap="square">
            <a:spAutoFit/>
          </a:bodyPr>
          <a:lstStyle/>
          <a:p>
            <a:r>
              <a:rPr lang="en-US" dirty="0">
                <a:latin typeface="Tahoma" panose="020B0604030504040204" pitchFamily="34" charset="0"/>
                <a:ea typeface="Tahoma" panose="020B0604030504040204" pitchFamily="34" charset="0"/>
                <a:cs typeface="Tahoma" panose="020B0604030504040204" pitchFamily="34" charset="0"/>
              </a:rPr>
              <a:t>Hold</a:t>
            </a:r>
            <a:endParaRPr lang="ru-RU" dirty="0"/>
          </a:p>
        </p:txBody>
      </p:sp>
      <p:sp>
        <p:nvSpPr>
          <p:cNvPr id="38" name="TextBox 37">
            <a:extLst>
              <a:ext uri="{FF2B5EF4-FFF2-40B4-BE49-F238E27FC236}">
                <a16:creationId xmlns:a16="http://schemas.microsoft.com/office/drawing/2014/main" id="{87B32F54-9838-467B-9F91-71A1795C6A54}"/>
              </a:ext>
            </a:extLst>
          </p:cNvPr>
          <p:cNvSpPr txBox="1"/>
          <p:nvPr/>
        </p:nvSpPr>
        <p:spPr>
          <a:xfrm>
            <a:off x="4174899" y="4221813"/>
            <a:ext cx="881076" cy="369332"/>
          </a:xfrm>
          <a:prstGeom prst="rect">
            <a:avLst/>
          </a:prstGeom>
          <a:noFill/>
        </p:spPr>
        <p:txBody>
          <a:bodyPr wrap="square">
            <a:spAutoFit/>
          </a:bodyPr>
          <a:lstStyle/>
          <a:p>
            <a:r>
              <a:rPr lang="en-US" dirty="0">
                <a:latin typeface="Tahoma" panose="020B0604030504040204" pitchFamily="34" charset="0"/>
                <a:ea typeface="Tahoma" panose="020B0604030504040204" pitchFamily="34" charset="0"/>
                <a:cs typeface="Tahoma" panose="020B0604030504040204" pitchFamily="34" charset="0"/>
              </a:rPr>
              <a:t>Return</a:t>
            </a:r>
            <a:endParaRPr lang="ru-RU" dirty="0"/>
          </a:p>
        </p:txBody>
      </p:sp>
      <p:pic>
        <p:nvPicPr>
          <p:cNvPr id="40" name="Рисунок 39">
            <a:extLst>
              <a:ext uri="{FF2B5EF4-FFF2-40B4-BE49-F238E27FC236}">
                <a16:creationId xmlns:a16="http://schemas.microsoft.com/office/drawing/2014/main" id="{9B60427C-2167-42C8-B6F5-5E9E9F8ECE85}"/>
              </a:ext>
            </a:extLst>
          </p:cNvPr>
          <p:cNvPicPr>
            <a:picLocks noChangeAspect="1"/>
          </p:cNvPicPr>
          <p:nvPr/>
        </p:nvPicPr>
        <p:blipFill>
          <a:blip r:embed="rId12"/>
          <a:stretch>
            <a:fillRect/>
          </a:stretch>
        </p:blipFill>
        <p:spPr>
          <a:xfrm>
            <a:off x="5792095" y="4196137"/>
            <a:ext cx="418663" cy="475753"/>
          </a:xfrm>
          <a:prstGeom prst="rect">
            <a:avLst/>
          </a:prstGeom>
        </p:spPr>
      </p:pic>
      <p:sp>
        <p:nvSpPr>
          <p:cNvPr id="41" name="TextBox 40">
            <a:extLst>
              <a:ext uri="{FF2B5EF4-FFF2-40B4-BE49-F238E27FC236}">
                <a16:creationId xmlns:a16="http://schemas.microsoft.com/office/drawing/2014/main" id="{2C7F6A37-68CC-4DAB-83FD-B6824A7493D1}"/>
              </a:ext>
            </a:extLst>
          </p:cNvPr>
          <p:cNvSpPr txBox="1"/>
          <p:nvPr/>
        </p:nvSpPr>
        <p:spPr>
          <a:xfrm>
            <a:off x="6301791" y="4215773"/>
            <a:ext cx="617983" cy="369332"/>
          </a:xfrm>
          <a:prstGeom prst="rect">
            <a:avLst/>
          </a:prstGeom>
          <a:noFill/>
        </p:spPr>
        <p:txBody>
          <a:bodyPr wrap="square">
            <a:spAutoFit/>
          </a:bodyPr>
          <a:lstStyle/>
          <a:p>
            <a:r>
              <a:rPr lang="en-US" dirty="0">
                <a:latin typeface="Tahoma" panose="020B0604030504040204" pitchFamily="34" charset="0"/>
                <a:ea typeface="Tahoma" panose="020B0604030504040204" pitchFamily="34" charset="0"/>
                <a:cs typeface="Tahoma" panose="020B0604030504040204" pitchFamily="34" charset="0"/>
              </a:rPr>
              <a:t>Info</a:t>
            </a:r>
            <a:endParaRPr lang="ru-RU" dirty="0"/>
          </a:p>
        </p:txBody>
      </p:sp>
      <p:sp>
        <p:nvSpPr>
          <p:cNvPr id="42" name="Правая фигурная скобка 41">
            <a:extLst>
              <a:ext uri="{FF2B5EF4-FFF2-40B4-BE49-F238E27FC236}">
                <a16:creationId xmlns:a16="http://schemas.microsoft.com/office/drawing/2014/main" id="{B36D7FF7-5D77-451D-B8B8-CD6F67FD1474}"/>
              </a:ext>
            </a:extLst>
          </p:cNvPr>
          <p:cNvSpPr/>
          <p:nvPr/>
        </p:nvSpPr>
        <p:spPr>
          <a:xfrm>
            <a:off x="7328647" y="1909482"/>
            <a:ext cx="201226" cy="1169524"/>
          </a:xfrm>
          <a:prstGeom prst="rightBrace">
            <a:avLst/>
          </a:pr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ru-RU" dirty="0"/>
          </a:p>
        </p:txBody>
      </p:sp>
      <p:sp>
        <p:nvSpPr>
          <p:cNvPr id="43" name="TextBox 42">
            <a:extLst>
              <a:ext uri="{FF2B5EF4-FFF2-40B4-BE49-F238E27FC236}">
                <a16:creationId xmlns:a16="http://schemas.microsoft.com/office/drawing/2014/main" id="{68A8D5B5-E5BF-4B72-A86C-334EA4056AF0}"/>
              </a:ext>
            </a:extLst>
          </p:cNvPr>
          <p:cNvSpPr txBox="1"/>
          <p:nvPr/>
        </p:nvSpPr>
        <p:spPr>
          <a:xfrm>
            <a:off x="7659366" y="2309578"/>
            <a:ext cx="1309822" cy="369332"/>
          </a:xfrm>
          <a:prstGeom prst="rect">
            <a:avLst/>
          </a:prstGeom>
          <a:noFill/>
        </p:spPr>
        <p:txBody>
          <a:bodyPr wrap="square">
            <a:spAutoFit/>
          </a:bodyPr>
          <a:lstStyle/>
          <a:p>
            <a:r>
              <a:rPr lang="en-US" dirty="0">
                <a:latin typeface="Tahoma" panose="020B0604030504040204" pitchFamily="34" charset="0"/>
                <a:ea typeface="Tahoma" panose="020B0604030504040204" pitchFamily="34" charset="0"/>
                <a:cs typeface="Tahoma" panose="020B0604030504040204" pitchFamily="34" charset="0"/>
              </a:rPr>
              <a:t>Fields</a:t>
            </a:r>
            <a:endParaRPr lang="ru-RU" dirty="0"/>
          </a:p>
        </p:txBody>
      </p:sp>
      <p:pic>
        <p:nvPicPr>
          <p:cNvPr id="45" name="Рисунок 44">
            <a:extLst>
              <a:ext uri="{FF2B5EF4-FFF2-40B4-BE49-F238E27FC236}">
                <a16:creationId xmlns:a16="http://schemas.microsoft.com/office/drawing/2014/main" id="{0D90D97E-ED32-4644-8569-104348F2A416}"/>
              </a:ext>
            </a:extLst>
          </p:cNvPr>
          <p:cNvPicPr>
            <a:picLocks noChangeAspect="1"/>
          </p:cNvPicPr>
          <p:nvPr/>
        </p:nvPicPr>
        <p:blipFill>
          <a:blip r:embed="rId13"/>
          <a:stretch>
            <a:fillRect/>
          </a:stretch>
        </p:blipFill>
        <p:spPr>
          <a:xfrm>
            <a:off x="5756408" y="3671098"/>
            <a:ext cx="430283" cy="447494"/>
          </a:xfrm>
          <a:prstGeom prst="rect">
            <a:avLst/>
          </a:prstGeom>
        </p:spPr>
      </p:pic>
      <p:sp>
        <p:nvSpPr>
          <p:cNvPr id="46" name="TextBox 45">
            <a:extLst>
              <a:ext uri="{FF2B5EF4-FFF2-40B4-BE49-F238E27FC236}">
                <a16:creationId xmlns:a16="http://schemas.microsoft.com/office/drawing/2014/main" id="{E04CF543-434E-4838-8843-2518CDC3CF36}"/>
              </a:ext>
            </a:extLst>
          </p:cNvPr>
          <p:cNvSpPr txBox="1"/>
          <p:nvPr/>
        </p:nvSpPr>
        <p:spPr>
          <a:xfrm>
            <a:off x="6301791" y="3749260"/>
            <a:ext cx="1004817" cy="369332"/>
          </a:xfrm>
          <a:prstGeom prst="rect">
            <a:avLst/>
          </a:prstGeom>
          <a:noFill/>
        </p:spPr>
        <p:txBody>
          <a:bodyPr wrap="square">
            <a:spAutoFit/>
          </a:bodyPr>
          <a:lstStyle/>
          <a:p>
            <a:r>
              <a:rPr lang="en-US" dirty="0">
                <a:latin typeface="Tahoma" panose="020B0604030504040204" pitchFamily="34" charset="0"/>
                <a:ea typeface="Tahoma" panose="020B0604030504040204" pitchFamily="34" charset="0"/>
                <a:cs typeface="Tahoma" panose="020B0604030504040204" pitchFamily="34" charset="0"/>
              </a:rPr>
              <a:t>Reverse</a:t>
            </a:r>
            <a:endParaRPr lang="ru-RU" dirty="0"/>
          </a:p>
        </p:txBody>
      </p:sp>
      <p:pic>
        <p:nvPicPr>
          <p:cNvPr id="48" name="Рисунок 47">
            <a:extLst>
              <a:ext uri="{FF2B5EF4-FFF2-40B4-BE49-F238E27FC236}">
                <a16:creationId xmlns:a16="http://schemas.microsoft.com/office/drawing/2014/main" id="{BE11A086-4F5C-4366-8F64-4CD670E7D8B8}"/>
              </a:ext>
            </a:extLst>
          </p:cNvPr>
          <p:cNvPicPr>
            <a:picLocks noChangeAspect="1"/>
          </p:cNvPicPr>
          <p:nvPr/>
        </p:nvPicPr>
        <p:blipFill>
          <a:blip r:embed="rId14"/>
          <a:stretch>
            <a:fillRect/>
          </a:stretch>
        </p:blipFill>
        <p:spPr>
          <a:xfrm>
            <a:off x="3712432" y="3662474"/>
            <a:ext cx="418663" cy="385170"/>
          </a:xfrm>
          <a:prstGeom prst="rect">
            <a:avLst/>
          </a:prstGeom>
        </p:spPr>
      </p:pic>
      <p:pic>
        <p:nvPicPr>
          <p:cNvPr id="50" name="Рисунок 49">
            <a:extLst>
              <a:ext uri="{FF2B5EF4-FFF2-40B4-BE49-F238E27FC236}">
                <a16:creationId xmlns:a16="http://schemas.microsoft.com/office/drawing/2014/main" id="{CC3DAFD5-6CB8-4CF5-ADA7-DE744C4CDBC7}"/>
              </a:ext>
            </a:extLst>
          </p:cNvPr>
          <p:cNvPicPr>
            <a:picLocks noChangeAspect="1"/>
          </p:cNvPicPr>
          <p:nvPr/>
        </p:nvPicPr>
        <p:blipFill>
          <a:blip r:embed="rId15"/>
          <a:stretch>
            <a:fillRect/>
          </a:stretch>
        </p:blipFill>
        <p:spPr>
          <a:xfrm>
            <a:off x="1725342" y="3662474"/>
            <a:ext cx="397529" cy="412252"/>
          </a:xfrm>
          <a:prstGeom prst="rect">
            <a:avLst/>
          </a:prstGeom>
        </p:spPr>
      </p:pic>
      <p:sp>
        <p:nvSpPr>
          <p:cNvPr id="51" name="TextBox 50">
            <a:extLst>
              <a:ext uri="{FF2B5EF4-FFF2-40B4-BE49-F238E27FC236}">
                <a16:creationId xmlns:a16="http://schemas.microsoft.com/office/drawing/2014/main" id="{7BFBBD2B-8F0E-49E5-8281-A838587735D1}"/>
              </a:ext>
            </a:extLst>
          </p:cNvPr>
          <p:cNvSpPr txBox="1"/>
          <p:nvPr/>
        </p:nvSpPr>
        <p:spPr>
          <a:xfrm>
            <a:off x="4141620" y="3710828"/>
            <a:ext cx="1183763" cy="369332"/>
          </a:xfrm>
          <a:prstGeom prst="rect">
            <a:avLst/>
          </a:prstGeom>
          <a:noFill/>
        </p:spPr>
        <p:txBody>
          <a:bodyPr wrap="square">
            <a:spAutoFit/>
          </a:bodyPr>
          <a:lstStyle/>
          <a:p>
            <a:r>
              <a:rPr lang="en-US" dirty="0">
                <a:latin typeface="Tahoma" panose="020B0604030504040204" pitchFamily="34" charset="0"/>
                <a:ea typeface="Tahoma" panose="020B0604030504040204" pitchFamily="34" charset="0"/>
                <a:cs typeface="Tahoma" panose="020B0604030504040204" pitchFamily="34" charset="0"/>
              </a:rPr>
              <a:t>Authorise</a:t>
            </a:r>
            <a:endParaRPr lang="ru-RU" dirty="0"/>
          </a:p>
        </p:txBody>
      </p:sp>
      <p:sp>
        <p:nvSpPr>
          <p:cNvPr id="52" name="TextBox 51">
            <a:extLst>
              <a:ext uri="{FF2B5EF4-FFF2-40B4-BE49-F238E27FC236}">
                <a16:creationId xmlns:a16="http://schemas.microsoft.com/office/drawing/2014/main" id="{1E92F0C9-777D-4B0E-A2E5-412DA27B15EB}"/>
              </a:ext>
            </a:extLst>
          </p:cNvPr>
          <p:cNvSpPr txBox="1"/>
          <p:nvPr/>
        </p:nvSpPr>
        <p:spPr>
          <a:xfrm>
            <a:off x="2094444" y="4198046"/>
            <a:ext cx="1183763" cy="369332"/>
          </a:xfrm>
          <a:prstGeom prst="rect">
            <a:avLst/>
          </a:prstGeom>
          <a:noFill/>
        </p:spPr>
        <p:txBody>
          <a:bodyPr wrap="square">
            <a:spAutoFit/>
          </a:bodyPr>
          <a:lstStyle/>
          <a:p>
            <a:r>
              <a:rPr lang="en-US" dirty="0">
                <a:latin typeface="Tahoma" panose="020B0604030504040204" pitchFamily="34" charset="0"/>
                <a:ea typeface="Tahoma" panose="020B0604030504040204" pitchFamily="34" charset="0"/>
                <a:cs typeface="Tahoma" panose="020B0604030504040204" pitchFamily="34" charset="0"/>
              </a:rPr>
              <a:t>Verify</a:t>
            </a:r>
            <a:endParaRPr lang="ru-RU" dirty="0"/>
          </a:p>
        </p:txBody>
      </p:sp>
      <p:pic>
        <p:nvPicPr>
          <p:cNvPr id="54" name="Рисунок 53">
            <a:extLst>
              <a:ext uri="{FF2B5EF4-FFF2-40B4-BE49-F238E27FC236}">
                <a16:creationId xmlns:a16="http://schemas.microsoft.com/office/drawing/2014/main" id="{FF86C846-208C-49AA-BBFE-BDA76ED4213E}"/>
              </a:ext>
            </a:extLst>
          </p:cNvPr>
          <p:cNvPicPr>
            <a:picLocks noChangeAspect="1"/>
          </p:cNvPicPr>
          <p:nvPr/>
        </p:nvPicPr>
        <p:blipFill>
          <a:blip r:embed="rId16"/>
          <a:stretch>
            <a:fillRect/>
          </a:stretch>
        </p:blipFill>
        <p:spPr>
          <a:xfrm>
            <a:off x="1722785" y="4196137"/>
            <a:ext cx="402641" cy="373881"/>
          </a:xfrm>
          <a:prstGeom prst="rect">
            <a:avLst/>
          </a:prstGeom>
        </p:spPr>
      </p:pic>
      <p:sp>
        <p:nvSpPr>
          <p:cNvPr id="55" name="TextBox 54">
            <a:extLst>
              <a:ext uri="{FF2B5EF4-FFF2-40B4-BE49-F238E27FC236}">
                <a16:creationId xmlns:a16="http://schemas.microsoft.com/office/drawing/2014/main" id="{61A192FE-3155-49DF-B3BD-D50F939F197D}"/>
              </a:ext>
            </a:extLst>
          </p:cNvPr>
          <p:cNvSpPr txBox="1"/>
          <p:nvPr/>
        </p:nvSpPr>
        <p:spPr>
          <a:xfrm>
            <a:off x="2047763" y="3702882"/>
            <a:ext cx="1183763" cy="369332"/>
          </a:xfrm>
          <a:prstGeom prst="rect">
            <a:avLst/>
          </a:prstGeom>
          <a:noFill/>
        </p:spPr>
        <p:txBody>
          <a:bodyPr wrap="square">
            <a:spAutoFit/>
          </a:bodyPr>
          <a:lstStyle/>
          <a:p>
            <a:r>
              <a:rPr lang="en-US" dirty="0">
                <a:latin typeface="Tahoma" panose="020B0604030504040204" pitchFamily="34" charset="0"/>
                <a:ea typeface="Tahoma" panose="020B0604030504040204" pitchFamily="34" charset="0"/>
                <a:cs typeface="Tahoma" panose="020B0604030504040204" pitchFamily="34" charset="0"/>
              </a:rPr>
              <a:t>Delete</a:t>
            </a:r>
            <a:endParaRPr lang="ru-RU" dirty="0"/>
          </a:p>
        </p:txBody>
      </p:sp>
      <p:sp>
        <p:nvSpPr>
          <p:cNvPr id="3" name="Номер слайда 2">
            <a:extLst>
              <a:ext uri="{FF2B5EF4-FFF2-40B4-BE49-F238E27FC236}">
                <a16:creationId xmlns:a16="http://schemas.microsoft.com/office/drawing/2014/main" id="{999D82E8-F313-4CD4-B9CB-A8A54F7FBC3C}"/>
              </a:ext>
            </a:extLst>
          </p:cNvPr>
          <p:cNvSpPr>
            <a:spLocks noGrp="1"/>
          </p:cNvSpPr>
          <p:nvPr>
            <p:ph type="sldNum" sz="quarter" idx="12"/>
          </p:nvPr>
        </p:nvSpPr>
        <p:spPr/>
        <p:txBody>
          <a:bodyPr/>
          <a:lstStyle/>
          <a:p>
            <a:fld id="{39FC74CF-8B03-5D41-97A3-DD76EB0CCB80}" type="slidenum">
              <a:rPr lang="ru-RU" smtClean="0"/>
              <a:t>13</a:t>
            </a:fld>
            <a:endParaRPr lang="ru-RU"/>
          </a:p>
        </p:txBody>
      </p:sp>
    </p:spTree>
    <p:extLst>
      <p:ext uri="{BB962C8B-B14F-4D97-AF65-F5344CB8AC3E}">
        <p14:creationId xmlns:p14="http://schemas.microsoft.com/office/powerpoint/2010/main" val="30929805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a:extLst>
              <a:ext uri="{FF2B5EF4-FFF2-40B4-BE49-F238E27FC236}">
                <a16:creationId xmlns:a16="http://schemas.microsoft.com/office/drawing/2014/main" id="{B944BB3E-519C-43A3-A6AB-C0334C2F97E9}"/>
              </a:ext>
            </a:extLst>
          </p:cNvPr>
          <p:cNvPicPr>
            <a:picLocks noChangeAspect="1"/>
          </p:cNvPicPr>
          <p:nvPr/>
        </p:nvPicPr>
        <p:blipFill>
          <a:blip r:embed="rId3"/>
          <a:stretch>
            <a:fillRect/>
          </a:stretch>
        </p:blipFill>
        <p:spPr>
          <a:xfrm>
            <a:off x="189647" y="746648"/>
            <a:ext cx="5638800" cy="2171700"/>
          </a:xfrm>
          <a:prstGeom prst="rect">
            <a:avLst/>
          </a:prstGeom>
          <a:noFill/>
          <a:ln w="9525">
            <a:solidFill>
              <a:schemeClr val="tx1"/>
            </a:solidFill>
            <a:miter lim="800000"/>
            <a:headEnd/>
            <a:tailEnd/>
          </a:ln>
          <a:effectLst>
            <a:prstShdw prst="shdw17" dist="17961" dir="2700000">
              <a:schemeClr val="accent1">
                <a:gamma/>
                <a:shade val="60000"/>
                <a:invGamma/>
              </a:schemeClr>
            </a:prstShdw>
          </a:effectLst>
        </p:spPr>
      </p:pic>
      <p:pic>
        <p:nvPicPr>
          <p:cNvPr id="11" name="Рисунок 10">
            <a:extLst>
              <a:ext uri="{FF2B5EF4-FFF2-40B4-BE49-F238E27FC236}">
                <a16:creationId xmlns:a16="http://schemas.microsoft.com/office/drawing/2014/main" id="{743BBEE0-4212-4241-9ECF-C08316094551}"/>
              </a:ext>
            </a:extLst>
          </p:cNvPr>
          <p:cNvPicPr>
            <a:picLocks noChangeAspect="1"/>
          </p:cNvPicPr>
          <p:nvPr/>
        </p:nvPicPr>
        <p:blipFill>
          <a:blip r:embed="rId4"/>
          <a:stretch>
            <a:fillRect/>
          </a:stretch>
        </p:blipFill>
        <p:spPr>
          <a:xfrm>
            <a:off x="3853462" y="1611506"/>
            <a:ext cx="5300382" cy="2936908"/>
          </a:xfrm>
          <a:prstGeom prst="rect">
            <a:avLst/>
          </a:prstGeom>
        </p:spPr>
      </p:pic>
      <p:pic>
        <p:nvPicPr>
          <p:cNvPr id="10" name="Изображение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 y="-8901"/>
            <a:ext cx="8530938" cy="554793"/>
          </a:xfrm>
          <a:prstGeom prst="rect">
            <a:avLst/>
          </a:prstGeom>
        </p:spPr>
      </p:pic>
      <p:sp>
        <p:nvSpPr>
          <p:cNvPr id="2" name="Название 1"/>
          <p:cNvSpPr>
            <a:spLocks noGrp="1"/>
          </p:cNvSpPr>
          <p:nvPr>
            <p:ph type="title"/>
          </p:nvPr>
        </p:nvSpPr>
        <p:spPr>
          <a:xfrm>
            <a:off x="-1" y="43960"/>
            <a:ext cx="8686801" cy="461738"/>
          </a:xfrm>
        </p:spPr>
        <p:txBody>
          <a:bodyPr>
            <a:normAutofit/>
          </a:bodyPr>
          <a:lstStyle/>
          <a:p>
            <a:pPr algn="l"/>
            <a:r>
              <a:rPr lang="en-US" sz="1800" dirty="0">
                <a:solidFill>
                  <a:schemeClr val="bg1"/>
                </a:solidFill>
                <a:latin typeface="Tahoma" panose="020B0604030504040204" pitchFamily="34" charset="0"/>
                <a:ea typeface="Tahoma" panose="020B0604030504040204" pitchFamily="34" charset="0"/>
                <a:cs typeface="Tahoma" panose="020B0604030504040204" pitchFamily="34" charset="0"/>
              </a:rPr>
              <a:t>Helptext</a:t>
            </a:r>
            <a:endParaRPr lang="ru-RU" sz="18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9" name="Изображение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29069" y="214039"/>
            <a:ext cx="740976" cy="326930"/>
          </a:xfrm>
          <a:prstGeom prst="rect">
            <a:avLst/>
          </a:prstGeom>
        </p:spPr>
      </p:pic>
      <p:pic>
        <p:nvPicPr>
          <p:cNvPr id="19" name="Изображение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529873" y="3290308"/>
            <a:ext cx="1623971" cy="1863011"/>
          </a:xfrm>
          <a:prstGeom prst="rect">
            <a:avLst/>
          </a:prstGeom>
        </p:spPr>
      </p:pic>
      <p:pic>
        <p:nvPicPr>
          <p:cNvPr id="20" name="Picture 1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3909" y="4767262"/>
            <a:ext cx="1260555" cy="307749"/>
          </a:xfrm>
          <a:prstGeom prst="rect">
            <a:avLst/>
          </a:prstGeom>
        </p:spPr>
      </p:pic>
      <p:sp>
        <p:nvSpPr>
          <p:cNvPr id="27" name="Rounded Rectangular Callout 49">
            <a:extLst>
              <a:ext uri="{FF2B5EF4-FFF2-40B4-BE49-F238E27FC236}">
                <a16:creationId xmlns:a16="http://schemas.microsoft.com/office/drawing/2014/main" id="{B5AAFE17-1B4E-4647-8ED2-42AA73C7CF3E}"/>
              </a:ext>
            </a:extLst>
          </p:cNvPr>
          <p:cNvSpPr/>
          <p:nvPr/>
        </p:nvSpPr>
        <p:spPr>
          <a:xfrm>
            <a:off x="1766740" y="1250061"/>
            <a:ext cx="1357460" cy="411832"/>
          </a:xfrm>
          <a:prstGeom prst="wedgeRoundRectCallout">
            <a:avLst>
              <a:gd name="adj1" fmla="val -55679"/>
              <a:gd name="adj2" fmla="val 231088"/>
              <a:gd name="adj3" fmla="val 16667"/>
            </a:avLst>
          </a:prstGeom>
          <a:solidFill>
            <a:srgbClr val="FFFFB9"/>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200" dirty="0">
                <a:solidFill>
                  <a:schemeClr val="tx1"/>
                </a:solidFill>
              </a:rPr>
              <a:t>Single Click on Application name</a:t>
            </a:r>
          </a:p>
        </p:txBody>
      </p:sp>
      <p:sp>
        <p:nvSpPr>
          <p:cNvPr id="30" name="Line 6">
            <a:extLst>
              <a:ext uri="{FF2B5EF4-FFF2-40B4-BE49-F238E27FC236}">
                <a16:creationId xmlns:a16="http://schemas.microsoft.com/office/drawing/2014/main" id="{71EDF015-05B8-4E71-9899-7D7CCD1D209E}"/>
              </a:ext>
            </a:extLst>
          </p:cNvPr>
          <p:cNvSpPr>
            <a:spLocks noChangeShapeType="1"/>
          </p:cNvSpPr>
          <p:nvPr/>
        </p:nvSpPr>
        <p:spPr bwMode="auto">
          <a:xfrm>
            <a:off x="2229490" y="2571751"/>
            <a:ext cx="1468451" cy="144556"/>
          </a:xfrm>
          <a:prstGeom prst="line">
            <a:avLst/>
          </a:prstGeom>
          <a:noFill/>
          <a:ln w="38100">
            <a:solidFill>
              <a:srgbClr val="FF6600"/>
            </a:solidFill>
            <a:round/>
            <a:headEnd/>
            <a:tailEnd type="triangle" w="lg" len="lg"/>
          </a:ln>
          <a:effectLst/>
        </p:spPr>
        <p:txBody>
          <a:bodyPr wrap="none" anchor="ctr"/>
          <a:lstStyle/>
          <a:p>
            <a:pPr algn="l" rtl="0" fontAlgn="base">
              <a:spcBef>
                <a:spcPct val="0"/>
              </a:spcBef>
              <a:spcAft>
                <a:spcPct val="0"/>
              </a:spcAft>
            </a:pPr>
            <a:endParaRPr lang="ru-RU" sz="2400" kern="1200">
              <a:solidFill>
                <a:srgbClr val="336699"/>
              </a:solidFill>
              <a:latin typeface="Times New Roman" pitchFamily="18" charset="0"/>
              <a:ea typeface="+mn-ea"/>
              <a:cs typeface="+mn-cs"/>
            </a:endParaRPr>
          </a:p>
        </p:txBody>
      </p:sp>
      <p:sp>
        <p:nvSpPr>
          <p:cNvPr id="31" name="TextBox 30">
            <a:extLst>
              <a:ext uri="{FF2B5EF4-FFF2-40B4-BE49-F238E27FC236}">
                <a16:creationId xmlns:a16="http://schemas.microsoft.com/office/drawing/2014/main" id="{E91B4C25-287A-4A5E-B7F7-E9B025CC181B}"/>
              </a:ext>
            </a:extLst>
          </p:cNvPr>
          <p:cNvSpPr txBox="1"/>
          <p:nvPr/>
        </p:nvSpPr>
        <p:spPr>
          <a:xfrm>
            <a:off x="6720500" y="960252"/>
            <a:ext cx="2233853" cy="646331"/>
          </a:xfrm>
          <a:prstGeom prst="rect">
            <a:avLst/>
          </a:prstGeom>
          <a:noFill/>
        </p:spPr>
        <p:txBody>
          <a:bodyPr wrap="square">
            <a:spAutoFit/>
          </a:bodyPr>
          <a:lstStyle/>
          <a:p>
            <a:r>
              <a:rPr lang="en-US" dirty="0">
                <a:latin typeface="Tahoma" panose="020B0604030504040204" pitchFamily="34" charset="0"/>
                <a:ea typeface="Tahoma" panose="020B0604030504040204" pitchFamily="34" charset="0"/>
                <a:cs typeface="Tahoma" panose="020B0604030504040204" pitchFamily="34" charset="0"/>
              </a:rPr>
              <a:t>Helptext about Application</a:t>
            </a:r>
            <a:endParaRPr lang="ru-RU" dirty="0"/>
          </a:p>
        </p:txBody>
      </p:sp>
      <p:sp>
        <p:nvSpPr>
          <p:cNvPr id="3" name="Номер слайда 2">
            <a:extLst>
              <a:ext uri="{FF2B5EF4-FFF2-40B4-BE49-F238E27FC236}">
                <a16:creationId xmlns:a16="http://schemas.microsoft.com/office/drawing/2014/main" id="{AF756146-5D2B-4EB3-BAB7-35D3C05FA7A1}"/>
              </a:ext>
            </a:extLst>
          </p:cNvPr>
          <p:cNvSpPr>
            <a:spLocks noGrp="1"/>
          </p:cNvSpPr>
          <p:nvPr>
            <p:ph type="sldNum" sz="quarter" idx="12"/>
          </p:nvPr>
        </p:nvSpPr>
        <p:spPr/>
        <p:txBody>
          <a:bodyPr/>
          <a:lstStyle/>
          <a:p>
            <a:fld id="{39FC74CF-8B03-5D41-97A3-DD76EB0CCB80}" type="slidenum">
              <a:rPr lang="ru-RU" smtClean="0"/>
              <a:t>14</a:t>
            </a:fld>
            <a:endParaRPr lang="ru-RU"/>
          </a:p>
        </p:txBody>
      </p:sp>
    </p:spTree>
    <p:extLst>
      <p:ext uri="{BB962C8B-B14F-4D97-AF65-F5344CB8AC3E}">
        <p14:creationId xmlns:p14="http://schemas.microsoft.com/office/powerpoint/2010/main" val="30180906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Рисунок 5">
            <a:extLst>
              <a:ext uri="{FF2B5EF4-FFF2-40B4-BE49-F238E27FC236}">
                <a16:creationId xmlns:a16="http://schemas.microsoft.com/office/drawing/2014/main" id="{F3E7B5F1-93CE-44F3-A381-3DED1F2A934D}"/>
              </a:ext>
            </a:extLst>
          </p:cNvPr>
          <p:cNvPicPr>
            <a:picLocks noChangeAspect="1"/>
          </p:cNvPicPr>
          <p:nvPr/>
        </p:nvPicPr>
        <p:blipFill>
          <a:blip r:embed="rId3"/>
          <a:stretch>
            <a:fillRect/>
          </a:stretch>
        </p:blipFill>
        <p:spPr>
          <a:xfrm>
            <a:off x="189647" y="607353"/>
            <a:ext cx="4867275" cy="3533775"/>
          </a:xfrm>
          <a:prstGeom prst="rect">
            <a:avLst/>
          </a:prstGeom>
          <a:noFill/>
          <a:ln w="9525">
            <a:solidFill>
              <a:schemeClr val="tx1"/>
            </a:solidFill>
            <a:miter lim="800000"/>
            <a:headEnd/>
            <a:tailEnd/>
          </a:ln>
          <a:effectLst>
            <a:prstShdw prst="shdw17" dist="17961" dir="2700000">
              <a:schemeClr val="accent1">
                <a:gamma/>
                <a:shade val="60000"/>
                <a:invGamma/>
              </a:schemeClr>
            </a:prstShdw>
          </a:effectLst>
        </p:spPr>
      </p:pic>
      <p:pic>
        <p:nvPicPr>
          <p:cNvPr id="10" name="Изображение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8901"/>
            <a:ext cx="8530938" cy="554793"/>
          </a:xfrm>
          <a:prstGeom prst="rect">
            <a:avLst/>
          </a:prstGeom>
        </p:spPr>
      </p:pic>
      <p:sp>
        <p:nvSpPr>
          <p:cNvPr id="2" name="Название 1"/>
          <p:cNvSpPr>
            <a:spLocks noGrp="1"/>
          </p:cNvSpPr>
          <p:nvPr>
            <p:ph type="title"/>
          </p:nvPr>
        </p:nvSpPr>
        <p:spPr>
          <a:xfrm>
            <a:off x="-1" y="43960"/>
            <a:ext cx="8686801" cy="461738"/>
          </a:xfrm>
        </p:spPr>
        <p:txBody>
          <a:bodyPr>
            <a:normAutofit/>
          </a:bodyPr>
          <a:lstStyle/>
          <a:p>
            <a:pPr algn="l"/>
            <a:r>
              <a:rPr lang="en-US" sz="1800" dirty="0">
                <a:solidFill>
                  <a:schemeClr val="bg1"/>
                </a:solidFill>
                <a:latin typeface="Tahoma" panose="020B0604030504040204" pitchFamily="34" charset="0"/>
                <a:ea typeface="Tahoma" panose="020B0604030504040204" pitchFamily="34" charset="0"/>
                <a:cs typeface="Tahoma" panose="020B0604030504040204" pitchFamily="34" charset="0"/>
              </a:rPr>
              <a:t>Helptext</a:t>
            </a:r>
            <a:endParaRPr lang="ru-RU" sz="18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9" name="Изображение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29069" y="214039"/>
            <a:ext cx="740976" cy="326930"/>
          </a:xfrm>
          <a:prstGeom prst="rect">
            <a:avLst/>
          </a:prstGeom>
        </p:spPr>
      </p:pic>
      <p:pic>
        <p:nvPicPr>
          <p:cNvPr id="19" name="Изображение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529873" y="3290308"/>
            <a:ext cx="1623971" cy="1863011"/>
          </a:xfrm>
          <a:prstGeom prst="rect">
            <a:avLst/>
          </a:prstGeom>
        </p:spPr>
      </p:pic>
      <p:pic>
        <p:nvPicPr>
          <p:cNvPr id="20" name="Picture 1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3909" y="4767262"/>
            <a:ext cx="1260555" cy="307749"/>
          </a:xfrm>
          <a:prstGeom prst="rect">
            <a:avLst/>
          </a:prstGeom>
        </p:spPr>
      </p:pic>
      <p:sp>
        <p:nvSpPr>
          <p:cNvPr id="27" name="Rounded Rectangular Callout 49">
            <a:extLst>
              <a:ext uri="{FF2B5EF4-FFF2-40B4-BE49-F238E27FC236}">
                <a16:creationId xmlns:a16="http://schemas.microsoft.com/office/drawing/2014/main" id="{B5AAFE17-1B4E-4647-8ED2-42AA73C7CF3E}"/>
              </a:ext>
            </a:extLst>
          </p:cNvPr>
          <p:cNvSpPr/>
          <p:nvPr/>
        </p:nvSpPr>
        <p:spPr>
          <a:xfrm>
            <a:off x="1088010" y="2244745"/>
            <a:ext cx="1357460" cy="411832"/>
          </a:xfrm>
          <a:prstGeom prst="wedgeRoundRectCallout">
            <a:avLst>
              <a:gd name="adj1" fmla="val -55679"/>
              <a:gd name="adj2" fmla="val 231088"/>
              <a:gd name="adj3" fmla="val 16667"/>
            </a:avLst>
          </a:prstGeom>
          <a:solidFill>
            <a:srgbClr val="FFFFB9"/>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200" dirty="0">
                <a:solidFill>
                  <a:schemeClr val="tx1"/>
                </a:solidFill>
              </a:rPr>
              <a:t>Single Click on the Field name</a:t>
            </a:r>
          </a:p>
        </p:txBody>
      </p:sp>
      <p:sp>
        <p:nvSpPr>
          <p:cNvPr id="30" name="Line 6">
            <a:extLst>
              <a:ext uri="{FF2B5EF4-FFF2-40B4-BE49-F238E27FC236}">
                <a16:creationId xmlns:a16="http://schemas.microsoft.com/office/drawing/2014/main" id="{71EDF015-05B8-4E71-9899-7D7CCD1D209E}"/>
              </a:ext>
            </a:extLst>
          </p:cNvPr>
          <p:cNvSpPr>
            <a:spLocks noChangeShapeType="1"/>
          </p:cNvSpPr>
          <p:nvPr/>
        </p:nvSpPr>
        <p:spPr bwMode="auto">
          <a:xfrm>
            <a:off x="1364465" y="3518589"/>
            <a:ext cx="1634229" cy="273482"/>
          </a:xfrm>
          <a:prstGeom prst="line">
            <a:avLst/>
          </a:prstGeom>
          <a:noFill/>
          <a:ln w="38100">
            <a:solidFill>
              <a:srgbClr val="FF6600"/>
            </a:solidFill>
            <a:round/>
            <a:headEnd/>
            <a:tailEnd type="triangle" w="lg" len="lg"/>
          </a:ln>
          <a:effectLst/>
        </p:spPr>
        <p:txBody>
          <a:bodyPr wrap="none" anchor="ctr"/>
          <a:lstStyle/>
          <a:p>
            <a:pPr algn="l" rtl="0" fontAlgn="base">
              <a:spcBef>
                <a:spcPct val="0"/>
              </a:spcBef>
              <a:spcAft>
                <a:spcPct val="0"/>
              </a:spcAft>
            </a:pPr>
            <a:endParaRPr lang="ru-RU" sz="2400" kern="1200">
              <a:solidFill>
                <a:srgbClr val="336699"/>
              </a:solidFill>
              <a:latin typeface="Times New Roman" pitchFamily="18" charset="0"/>
              <a:ea typeface="+mn-ea"/>
              <a:cs typeface="+mn-cs"/>
            </a:endParaRPr>
          </a:p>
        </p:txBody>
      </p:sp>
      <p:sp>
        <p:nvSpPr>
          <p:cNvPr id="31" name="TextBox 30">
            <a:extLst>
              <a:ext uri="{FF2B5EF4-FFF2-40B4-BE49-F238E27FC236}">
                <a16:creationId xmlns:a16="http://schemas.microsoft.com/office/drawing/2014/main" id="{E91B4C25-287A-4A5E-B7F7-E9B025CC181B}"/>
              </a:ext>
            </a:extLst>
          </p:cNvPr>
          <p:cNvSpPr txBox="1"/>
          <p:nvPr/>
        </p:nvSpPr>
        <p:spPr>
          <a:xfrm>
            <a:off x="5955285" y="2607909"/>
            <a:ext cx="2233853" cy="369332"/>
          </a:xfrm>
          <a:prstGeom prst="rect">
            <a:avLst/>
          </a:prstGeom>
          <a:noFill/>
        </p:spPr>
        <p:txBody>
          <a:bodyPr wrap="square">
            <a:spAutoFit/>
          </a:bodyPr>
          <a:lstStyle/>
          <a:p>
            <a:r>
              <a:rPr lang="en-US" dirty="0">
                <a:latin typeface="Tahoma" panose="020B0604030504040204" pitchFamily="34" charset="0"/>
                <a:ea typeface="Tahoma" panose="020B0604030504040204" pitchFamily="34" charset="0"/>
                <a:cs typeface="Tahoma" panose="020B0604030504040204" pitchFamily="34" charset="0"/>
              </a:rPr>
              <a:t>Helptext about Field</a:t>
            </a:r>
            <a:endParaRPr lang="ru-RU" dirty="0"/>
          </a:p>
        </p:txBody>
      </p:sp>
      <p:pic>
        <p:nvPicPr>
          <p:cNvPr id="8" name="Рисунок 7">
            <a:extLst>
              <a:ext uri="{FF2B5EF4-FFF2-40B4-BE49-F238E27FC236}">
                <a16:creationId xmlns:a16="http://schemas.microsoft.com/office/drawing/2014/main" id="{F9903DA7-5CDE-4C98-AE9C-3F4B67061C8F}"/>
              </a:ext>
            </a:extLst>
          </p:cNvPr>
          <p:cNvPicPr>
            <a:picLocks noChangeAspect="1"/>
          </p:cNvPicPr>
          <p:nvPr/>
        </p:nvPicPr>
        <p:blipFill>
          <a:blip r:embed="rId8"/>
          <a:stretch>
            <a:fillRect/>
          </a:stretch>
        </p:blipFill>
        <p:spPr>
          <a:xfrm>
            <a:off x="3209126" y="3162307"/>
            <a:ext cx="5623672" cy="1526188"/>
          </a:xfrm>
          <a:prstGeom prst="rect">
            <a:avLst/>
          </a:prstGeom>
        </p:spPr>
      </p:pic>
      <p:sp>
        <p:nvSpPr>
          <p:cNvPr id="3" name="Номер слайда 2">
            <a:extLst>
              <a:ext uri="{FF2B5EF4-FFF2-40B4-BE49-F238E27FC236}">
                <a16:creationId xmlns:a16="http://schemas.microsoft.com/office/drawing/2014/main" id="{96422C52-A256-477C-8EC6-AF4CC23A3544}"/>
              </a:ext>
            </a:extLst>
          </p:cNvPr>
          <p:cNvSpPr>
            <a:spLocks noGrp="1"/>
          </p:cNvSpPr>
          <p:nvPr>
            <p:ph type="sldNum" sz="quarter" idx="12"/>
          </p:nvPr>
        </p:nvSpPr>
        <p:spPr/>
        <p:txBody>
          <a:bodyPr/>
          <a:lstStyle/>
          <a:p>
            <a:fld id="{39FC74CF-8B03-5D41-97A3-DD76EB0CCB80}" type="slidenum">
              <a:rPr lang="ru-RU" smtClean="0"/>
              <a:t>15</a:t>
            </a:fld>
            <a:endParaRPr lang="ru-RU"/>
          </a:p>
        </p:txBody>
      </p:sp>
    </p:spTree>
    <p:extLst>
      <p:ext uri="{BB962C8B-B14F-4D97-AF65-F5344CB8AC3E}">
        <p14:creationId xmlns:p14="http://schemas.microsoft.com/office/powerpoint/2010/main" val="2445307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a:extLst>
              <a:ext uri="{FF2B5EF4-FFF2-40B4-BE49-F238E27FC236}">
                <a16:creationId xmlns:a16="http://schemas.microsoft.com/office/drawing/2014/main" id="{2BDB7C16-3FFD-455A-A2B1-83CAC8D9FAC0}"/>
              </a:ext>
            </a:extLst>
          </p:cNvPr>
          <p:cNvPicPr>
            <a:picLocks noChangeAspect="1"/>
          </p:cNvPicPr>
          <p:nvPr/>
        </p:nvPicPr>
        <p:blipFill rotWithShape="1">
          <a:blip r:embed="rId3"/>
          <a:srcRect l="2794" t="11624" r="4999" b="17892"/>
          <a:stretch/>
        </p:blipFill>
        <p:spPr>
          <a:xfrm>
            <a:off x="356347" y="872611"/>
            <a:ext cx="8431306" cy="3623623"/>
          </a:xfrm>
          <a:prstGeom prst="rect">
            <a:avLst/>
          </a:prstGeom>
        </p:spPr>
      </p:pic>
      <p:pic>
        <p:nvPicPr>
          <p:cNvPr id="10" name="Изображение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8901"/>
            <a:ext cx="8530938" cy="554793"/>
          </a:xfrm>
          <a:prstGeom prst="rect">
            <a:avLst/>
          </a:prstGeom>
        </p:spPr>
      </p:pic>
      <p:sp>
        <p:nvSpPr>
          <p:cNvPr id="2" name="Название 1"/>
          <p:cNvSpPr>
            <a:spLocks noGrp="1"/>
          </p:cNvSpPr>
          <p:nvPr>
            <p:ph type="title"/>
          </p:nvPr>
        </p:nvSpPr>
        <p:spPr>
          <a:xfrm>
            <a:off x="-1" y="43960"/>
            <a:ext cx="8686801" cy="461738"/>
          </a:xfrm>
        </p:spPr>
        <p:txBody>
          <a:bodyPr>
            <a:normAutofit/>
          </a:bodyPr>
          <a:lstStyle/>
          <a:p>
            <a:pPr algn="l"/>
            <a:r>
              <a:rPr lang="ru-RU" sz="180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altLang="en-US" sz="1800" dirty="0">
                <a:solidFill>
                  <a:schemeClr val="bg1"/>
                </a:solidFill>
                <a:latin typeface="Tahoma" panose="020B0604030504040204" pitchFamily="34" charset="0"/>
                <a:ea typeface="Tahoma" panose="020B0604030504040204" pitchFamily="34" charset="0"/>
                <a:cs typeface="Tahoma" panose="020B0604030504040204" pitchFamily="34" charset="0"/>
              </a:rPr>
              <a:t>A Sample Record</a:t>
            </a:r>
            <a:endParaRPr lang="ru-RU" sz="18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9" name="Изображение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29069" y="214039"/>
            <a:ext cx="740976" cy="326930"/>
          </a:xfrm>
          <a:prstGeom prst="rect">
            <a:avLst/>
          </a:prstGeom>
        </p:spPr>
      </p:pic>
      <p:pic>
        <p:nvPicPr>
          <p:cNvPr id="19" name="Изображение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529873" y="3290308"/>
            <a:ext cx="1623971" cy="1863011"/>
          </a:xfrm>
          <a:prstGeom prst="rect">
            <a:avLst/>
          </a:prstGeom>
        </p:spPr>
      </p:pic>
      <p:pic>
        <p:nvPicPr>
          <p:cNvPr id="20" name="Picture 1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3909" y="4767262"/>
            <a:ext cx="1260555" cy="307749"/>
          </a:xfrm>
          <a:prstGeom prst="rect">
            <a:avLst/>
          </a:prstGeom>
        </p:spPr>
      </p:pic>
      <p:sp>
        <p:nvSpPr>
          <p:cNvPr id="28" name="Rounded Rectangular Callout 42">
            <a:extLst>
              <a:ext uri="{FF2B5EF4-FFF2-40B4-BE49-F238E27FC236}">
                <a16:creationId xmlns:a16="http://schemas.microsoft.com/office/drawing/2014/main" id="{B2DC0CB8-4F97-4EC0-A458-27C3AE9A995D}"/>
              </a:ext>
            </a:extLst>
          </p:cNvPr>
          <p:cNvSpPr/>
          <p:nvPr/>
        </p:nvSpPr>
        <p:spPr>
          <a:xfrm>
            <a:off x="1364464" y="1465729"/>
            <a:ext cx="2051089" cy="706661"/>
          </a:xfrm>
          <a:prstGeom prst="wedgeRoundRectCallout">
            <a:avLst>
              <a:gd name="adj1" fmla="val 6816"/>
              <a:gd name="adj2" fmla="val 98547"/>
              <a:gd name="adj3" fmla="val 16667"/>
            </a:avLst>
          </a:prstGeom>
          <a:solidFill>
            <a:srgbClr val="FFFFB9"/>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200" dirty="0">
                <a:solidFill>
                  <a:schemeClr val="tx1"/>
                </a:solidFill>
              </a:rPr>
              <a:t>Sub-Value Expansion. Single Click add a name in another language </a:t>
            </a:r>
          </a:p>
        </p:txBody>
      </p:sp>
      <p:sp>
        <p:nvSpPr>
          <p:cNvPr id="3" name="Номер слайда 2">
            <a:extLst>
              <a:ext uri="{FF2B5EF4-FFF2-40B4-BE49-F238E27FC236}">
                <a16:creationId xmlns:a16="http://schemas.microsoft.com/office/drawing/2014/main" id="{1D217686-1D49-4B6A-A4D8-322DAF65F635}"/>
              </a:ext>
            </a:extLst>
          </p:cNvPr>
          <p:cNvSpPr>
            <a:spLocks noGrp="1"/>
          </p:cNvSpPr>
          <p:nvPr>
            <p:ph type="sldNum" sz="quarter" idx="12"/>
          </p:nvPr>
        </p:nvSpPr>
        <p:spPr/>
        <p:txBody>
          <a:bodyPr/>
          <a:lstStyle/>
          <a:p>
            <a:fld id="{39FC74CF-8B03-5D41-97A3-DD76EB0CCB80}" type="slidenum">
              <a:rPr lang="ru-RU" smtClean="0"/>
              <a:t>16</a:t>
            </a:fld>
            <a:endParaRPr lang="ru-RU"/>
          </a:p>
        </p:txBody>
      </p:sp>
    </p:spTree>
    <p:extLst>
      <p:ext uri="{BB962C8B-B14F-4D97-AF65-F5344CB8AC3E}">
        <p14:creationId xmlns:p14="http://schemas.microsoft.com/office/powerpoint/2010/main" val="33914204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Рисунок 13">
            <a:extLst>
              <a:ext uri="{FF2B5EF4-FFF2-40B4-BE49-F238E27FC236}">
                <a16:creationId xmlns:a16="http://schemas.microsoft.com/office/drawing/2014/main" id="{3CC6D90B-FBB1-4C3C-A11C-CF9FD0CEBE27}"/>
              </a:ext>
            </a:extLst>
          </p:cNvPr>
          <p:cNvPicPr>
            <a:picLocks noChangeAspect="1"/>
          </p:cNvPicPr>
          <p:nvPr/>
        </p:nvPicPr>
        <p:blipFill rotWithShape="1">
          <a:blip r:embed="rId3"/>
          <a:srcRect l="2462" t="10840" r="5000" b="13008"/>
          <a:stretch/>
        </p:blipFill>
        <p:spPr>
          <a:xfrm>
            <a:off x="225083" y="812101"/>
            <a:ext cx="8461718" cy="3914967"/>
          </a:xfrm>
          <a:prstGeom prst="rect">
            <a:avLst/>
          </a:prstGeom>
        </p:spPr>
      </p:pic>
      <p:pic>
        <p:nvPicPr>
          <p:cNvPr id="10" name="Изображение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8901"/>
            <a:ext cx="8530938" cy="554793"/>
          </a:xfrm>
          <a:prstGeom prst="rect">
            <a:avLst/>
          </a:prstGeom>
        </p:spPr>
      </p:pic>
      <p:sp>
        <p:nvSpPr>
          <p:cNvPr id="2" name="Название 1"/>
          <p:cNvSpPr>
            <a:spLocks noGrp="1"/>
          </p:cNvSpPr>
          <p:nvPr>
            <p:ph type="title"/>
          </p:nvPr>
        </p:nvSpPr>
        <p:spPr>
          <a:xfrm>
            <a:off x="-1" y="43960"/>
            <a:ext cx="8686801" cy="461738"/>
          </a:xfrm>
        </p:spPr>
        <p:txBody>
          <a:bodyPr>
            <a:normAutofit/>
          </a:bodyPr>
          <a:lstStyle/>
          <a:p>
            <a:pPr algn="l"/>
            <a:r>
              <a:rPr lang="ru-RU" sz="180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altLang="en-US" sz="1800" dirty="0">
                <a:solidFill>
                  <a:schemeClr val="bg1"/>
                </a:solidFill>
                <a:latin typeface="Tahoma" panose="020B0604030504040204" pitchFamily="34" charset="0"/>
                <a:ea typeface="Tahoma" panose="020B0604030504040204" pitchFamily="34" charset="0"/>
                <a:cs typeface="Tahoma" panose="020B0604030504040204" pitchFamily="34" charset="0"/>
              </a:rPr>
              <a:t>A Sample Record</a:t>
            </a:r>
            <a:endParaRPr lang="ru-RU" sz="18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9" name="Изображение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29069" y="214039"/>
            <a:ext cx="740976" cy="326930"/>
          </a:xfrm>
          <a:prstGeom prst="rect">
            <a:avLst/>
          </a:prstGeom>
        </p:spPr>
      </p:pic>
      <p:pic>
        <p:nvPicPr>
          <p:cNvPr id="19" name="Изображение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529873" y="3290308"/>
            <a:ext cx="1623971" cy="1863011"/>
          </a:xfrm>
          <a:prstGeom prst="rect">
            <a:avLst/>
          </a:prstGeom>
        </p:spPr>
      </p:pic>
      <p:pic>
        <p:nvPicPr>
          <p:cNvPr id="20" name="Picture 1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3909" y="4767262"/>
            <a:ext cx="1260555" cy="307749"/>
          </a:xfrm>
          <a:prstGeom prst="rect">
            <a:avLst/>
          </a:prstGeom>
        </p:spPr>
      </p:pic>
      <p:sp>
        <p:nvSpPr>
          <p:cNvPr id="26" name="Rounded Rectangular Callout 33">
            <a:extLst>
              <a:ext uri="{FF2B5EF4-FFF2-40B4-BE49-F238E27FC236}">
                <a16:creationId xmlns:a16="http://schemas.microsoft.com/office/drawing/2014/main" id="{FE39F4A3-A70A-498A-8F4D-1504E5AD35BF}"/>
              </a:ext>
            </a:extLst>
          </p:cNvPr>
          <p:cNvSpPr/>
          <p:nvPr/>
        </p:nvSpPr>
        <p:spPr>
          <a:xfrm>
            <a:off x="5684974" y="2431443"/>
            <a:ext cx="1623970" cy="450267"/>
          </a:xfrm>
          <a:prstGeom prst="wedgeRoundRectCallout">
            <a:avLst>
              <a:gd name="adj1" fmla="val -62399"/>
              <a:gd name="adj2" fmla="val 155210"/>
              <a:gd name="adj3" fmla="val 16667"/>
            </a:avLst>
          </a:prstGeom>
          <a:solidFill>
            <a:srgbClr val="FFFFB9"/>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200" dirty="0">
                <a:solidFill>
                  <a:schemeClr val="tx1"/>
                </a:solidFill>
              </a:rPr>
              <a:t>Expand Multi-value</a:t>
            </a:r>
          </a:p>
        </p:txBody>
      </p:sp>
      <p:sp>
        <p:nvSpPr>
          <p:cNvPr id="27" name="Rounded Rectangular Callout 49">
            <a:extLst>
              <a:ext uri="{FF2B5EF4-FFF2-40B4-BE49-F238E27FC236}">
                <a16:creationId xmlns:a16="http://schemas.microsoft.com/office/drawing/2014/main" id="{B5AAFE17-1B4E-4647-8ED2-42AA73C7CF3E}"/>
              </a:ext>
            </a:extLst>
          </p:cNvPr>
          <p:cNvSpPr/>
          <p:nvPr/>
        </p:nvSpPr>
        <p:spPr>
          <a:xfrm>
            <a:off x="6227511" y="3802606"/>
            <a:ext cx="1623970" cy="411832"/>
          </a:xfrm>
          <a:prstGeom prst="wedgeRoundRectCallout">
            <a:avLst>
              <a:gd name="adj1" fmla="val -85547"/>
              <a:gd name="adj2" fmla="val -72926"/>
              <a:gd name="adj3" fmla="val 16667"/>
            </a:avLst>
          </a:prstGeom>
          <a:solidFill>
            <a:srgbClr val="FFFFB9"/>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200" dirty="0">
                <a:solidFill>
                  <a:schemeClr val="tx1"/>
                </a:solidFill>
              </a:rPr>
              <a:t>Delete Multi - Value</a:t>
            </a:r>
          </a:p>
        </p:txBody>
      </p:sp>
      <p:sp>
        <p:nvSpPr>
          <p:cNvPr id="3" name="Номер слайда 2">
            <a:extLst>
              <a:ext uri="{FF2B5EF4-FFF2-40B4-BE49-F238E27FC236}">
                <a16:creationId xmlns:a16="http://schemas.microsoft.com/office/drawing/2014/main" id="{E174A081-A803-42F0-929B-85D4A002325E}"/>
              </a:ext>
            </a:extLst>
          </p:cNvPr>
          <p:cNvSpPr>
            <a:spLocks noGrp="1"/>
          </p:cNvSpPr>
          <p:nvPr>
            <p:ph type="sldNum" sz="quarter" idx="12"/>
          </p:nvPr>
        </p:nvSpPr>
        <p:spPr/>
        <p:txBody>
          <a:bodyPr/>
          <a:lstStyle/>
          <a:p>
            <a:fld id="{39FC74CF-8B03-5D41-97A3-DD76EB0CCB80}" type="slidenum">
              <a:rPr lang="ru-RU" smtClean="0"/>
              <a:t>17</a:t>
            </a:fld>
            <a:endParaRPr lang="ru-RU"/>
          </a:p>
        </p:txBody>
      </p:sp>
    </p:spTree>
    <p:extLst>
      <p:ext uri="{BB962C8B-B14F-4D97-AF65-F5344CB8AC3E}">
        <p14:creationId xmlns:p14="http://schemas.microsoft.com/office/powerpoint/2010/main" val="10674111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a:extLst>
              <a:ext uri="{FF2B5EF4-FFF2-40B4-BE49-F238E27FC236}">
                <a16:creationId xmlns:a16="http://schemas.microsoft.com/office/drawing/2014/main" id="{B9D386BF-ABAF-4D66-9C34-B9285088254B}"/>
              </a:ext>
            </a:extLst>
          </p:cNvPr>
          <p:cNvPicPr>
            <a:picLocks noChangeAspect="1"/>
          </p:cNvPicPr>
          <p:nvPr/>
        </p:nvPicPr>
        <p:blipFill rotWithShape="1">
          <a:blip r:embed="rId3"/>
          <a:srcRect l="1136" t="10595" r="4090" b="8075"/>
          <a:stretch/>
        </p:blipFill>
        <p:spPr>
          <a:xfrm>
            <a:off x="103908" y="545891"/>
            <a:ext cx="8666137" cy="4181177"/>
          </a:xfrm>
          <a:prstGeom prst="rect">
            <a:avLst/>
          </a:prstGeom>
        </p:spPr>
      </p:pic>
      <p:pic>
        <p:nvPicPr>
          <p:cNvPr id="10" name="Изображение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8901"/>
            <a:ext cx="8530938" cy="554793"/>
          </a:xfrm>
          <a:prstGeom prst="rect">
            <a:avLst/>
          </a:prstGeom>
        </p:spPr>
      </p:pic>
      <p:sp>
        <p:nvSpPr>
          <p:cNvPr id="2" name="Название 1"/>
          <p:cNvSpPr>
            <a:spLocks noGrp="1"/>
          </p:cNvSpPr>
          <p:nvPr>
            <p:ph type="title"/>
          </p:nvPr>
        </p:nvSpPr>
        <p:spPr>
          <a:xfrm>
            <a:off x="-1" y="43960"/>
            <a:ext cx="8686801" cy="461738"/>
          </a:xfrm>
        </p:spPr>
        <p:txBody>
          <a:bodyPr>
            <a:normAutofit/>
          </a:bodyPr>
          <a:lstStyle/>
          <a:p>
            <a:pPr algn="l"/>
            <a:r>
              <a:rPr lang="ru-RU" sz="180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altLang="en-US" sz="1800" dirty="0">
                <a:solidFill>
                  <a:schemeClr val="bg1"/>
                </a:solidFill>
                <a:latin typeface="Tahoma" panose="020B0604030504040204" pitchFamily="34" charset="0"/>
                <a:ea typeface="Tahoma" panose="020B0604030504040204" pitchFamily="34" charset="0"/>
                <a:cs typeface="Tahoma" panose="020B0604030504040204" pitchFamily="34" charset="0"/>
              </a:rPr>
              <a:t>A Sample Record</a:t>
            </a:r>
            <a:endParaRPr lang="ru-RU" sz="18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9" name="Изображение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29069" y="214039"/>
            <a:ext cx="740976" cy="326930"/>
          </a:xfrm>
          <a:prstGeom prst="rect">
            <a:avLst/>
          </a:prstGeom>
        </p:spPr>
      </p:pic>
      <p:pic>
        <p:nvPicPr>
          <p:cNvPr id="19" name="Изображение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529873" y="3290308"/>
            <a:ext cx="1623971" cy="1863011"/>
          </a:xfrm>
          <a:prstGeom prst="rect">
            <a:avLst/>
          </a:prstGeom>
        </p:spPr>
      </p:pic>
      <p:pic>
        <p:nvPicPr>
          <p:cNvPr id="20" name="Picture 1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3909" y="4767262"/>
            <a:ext cx="1260555" cy="307749"/>
          </a:xfrm>
          <a:prstGeom prst="rect">
            <a:avLst/>
          </a:prstGeom>
        </p:spPr>
      </p:pic>
      <p:sp>
        <p:nvSpPr>
          <p:cNvPr id="26" name="Rounded Rectangular Callout 33">
            <a:extLst>
              <a:ext uri="{FF2B5EF4-FFF2-40B4-BE49-F238E27FC236}">
                <a16:creationId xmlns:a16="http://schemas.microsoft.com/office/drawing/2014/main" id="{FE39F4A3-A70A-498A-8F4D-1504E5AD35BF}"/>
              </a:ext>
            </a:extLst>
          </p:cNvPr>
          <p:cNvSpPr/>
          <p:nvPr/>
        </p:nvSpPr>
        <p:spPr>
          <a:xfrm>
            <a:off x="734186" y="827726"/>
            <a:ext cx="2641026" cy="450267"/>
          </a:xfrm>
          <a:prstGeom prst="wedgeRoundRectCallout">
            <a:avLst>
              <a:gd name="adj1" fmla="val -62399"/>
              <a:gd name="adj2" fmla="val 155210"/>
              <a:gd name="adj3" fmla="val 16667"/>
            </a:avLst>
          </a:prstGeom>
          <a:solidFill>
            <a:srgbClr val="FFFFB9"/>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200" dirty="0">
                <a:solidFill>
                  <a:schemeClr val="tx1"/>
                </a:solidFill>
              </a:rPr>
              <a:t>Expand Multi-Value Group</a:t>
            </a:r>
          </a:p>
          <a:p>
            <a:pPr algn="ctr">
              <a:defRPr/>
            </a:pPr>
            <a:r>
              <a:rPr lang="en-US" sz="1200" dirty="0">
                <a:solidFill>
                  <a:schemeClr val="tx1"/>
                </a:solidFill>
              </a:rPr>
              <a:t>of fields </a:t>
            </a:r>
          </a:p>
        </p:txBody>
      </p:sp>
      <p:sp>
        <p:nvSpPr>
          <p:cNvPr id="27" name="Rounded Rectangular Callout 49">
            <a:extLst>
              <a:ext uri="{FF2B5EF4-FFF2-40B4-BE49-F238E27FC236}">
                <a16:creationId xmlns:a16="http://schemas.microsoft.com/office/drawing/2014/main" id="{B5AAFE17-1B4E-4647-8ED2-42AA73C7CF3E}"/>
              </a:ext>
            </a:extLst>
          </p:cNvPr>
          <p:cNvSpPr/>
          <p:nvPr/>
        </p:nvSpPr>
        <p:spPr>
          <a:xfrm>
            <a:off x="885092" y="3294637"/>
            <a:ext cx="2390013" cy="700588"/>
          </a:xfrm>
          <a:prstGeom prst="wedgeRoundRectCallout">
            <a:avLst>
              <a:gd name="adj1" fmla="val -66356"/>
              <a:gd name="adj2" fmla="val -96652"/>
              <a:gd name="adj3" fmla="val 16667"/>
            </a:avLst>
          </a:prstGeom>
          <a:solidFill>
            <a:srgbClr val="FFFFB9"/>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200" dirty="0">
                <a:solidFill>
                  <a:schemeClr val="tx1"/>
                </a:solidFill>
              </a:rPr>
              <a:t>Expand Multi-Value Group</a:t>
            </a:r>
          </a:p>
          <a:p>
            <a:pPr algn="ctr">
              <a:defRPr/>
            </a:pPr>
            <a:r>
              <a:rPr lang="en-US" sz="1200" dirty="0">
                <a:solidFill>
                  <a:schemeClr val="tx1"/>
                </a:solidFill>
              </a:rPr>
              <a:t>of fields </a:t>
            </a:r>
            <a:r>
              <a:rPr lang="en-US" sz="1200" b="1" dirty="0">
                <a:solidFill>
                  <a:schemeClr val="tx1"/>
                </a:solidFill>
              </a:rPr>
              <a:t>inside another Group. </a:t>
            </a:r>
            <a:r>
              <a:rPr lang="en-US" sz="1200" dirty="0">
                <a:solidFill>
                  <a:schemeClr val="tx1"/>
                </a:solidFill>
              </a:rPr>
              <a:t>It is </a:t>
            </a:r>
            <a:r>
              <a:rPr lang="en-US" sz="1200" dirty="0">
                <a:solidFill>
                  <a:schemeClr val="tx1"/>
                </a:solidFill>
                <a:sym typeface="Helvetica Light"/>
              </a:rPr>
              <a:t>Sub-Value Groups</a:t>
            </a:r>
          </a:p>
        </p:txBody>
      </p:sp>
      <p:sp>
        <p:nvSpPr>
          <p:cNvPr id="3" name="Номер слайда 2">
            <a:extLst>
              <a:ext uri="{FF2B5EF4-FFF2-40B4-BE49-F238E27FC236}">
                <a16:creationId xmlns:a16="http://schemas.microsoft.com/office/drawing/2014/main" id="{81029CAE-7942-4A72-8E6A-D2B8D4EDB155}"/>
              </a:ext>
            </a:extLst>
          </p:cNvPr>
          <p:cNvSpPr>
            <a:spLocks noGrp="1"/>
          </p:cNvSpPr>
          <p:nvPr>
            <p:ph type="sldNum" sz="quarter" idx="12"/>
          </p:nvPr>
        </p:nvSpPr>
        <p:spPr/>
        <p:txBody>
          <a:bodyPr/>
          <a:lstStyle/>
          <a:p>
            <a:fld id="{39FC74CF-8B03-5D41-97A3-DD76EB0CCB80}" type="slidenum">
              <a:rPr lang="ru-RU" smtClean="0"/>
              <a:t>18</a:t>
            </a:fld>
            <a:endParaRPr lang="ru-RU"/>
          </a:p>
        </p:txBody>
      </p:sp>
    </p:spTree>
    <p:extLst>
      <p:ext uri="{BB962C8B-B14F-4D97-AF65-F5344CB8AC3E}">
        <p14:creationId xmlns:p14="http://schemas.microsoft.com/office/powerpoint/2010/main" val="13866643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Рисунок 12">
            <a:extLst>
              <a:ext uri="{FF2B5EF4-FFF2-40B4-BE49-F238E27FC236}">
                <a16:creationId xmlns:a16="http://schemas.microsoft.com/office/drawing/2014/main" id="{0B0DC906-8A21-4DC3-B508-64E2CF2FAE36}"/>
              </a:ext>
            </a:extLst>
          </p:cNvPr>
          <p:cNvPicPr>
            <a:picLocks noChangeAspect="1"/>
          </p:cNvPicPr>
          <p:nvPr/>
        </p:nvPicPr>
        <p:blipFill>
          <a:blip r:embed="rId3"/>
          <a:stretch>
            <a:fillRect/>
          </a:stretch>
        </p:blipFill>
        <p:spPr>
          <a:xfrm>
            <a:off x="1793730" y="4106519"/>
            <a:ext cx="4943475" cy="438150"/>
          </a:xfrm>
          <a:prstGeom prst="rect">
            <a:avLst/>
          </a:prstGeom>
          <a:noFill/>
          <a:ln w="9525">
            <a:solidFill>
              <a:schemeClr val="tx1"/>
            </a:solidFill>
            <a:miter lim="800000"/>
            <a:headEnd/>
            <a:tailEnd/>
          </a:ln>
          <a:effectLst>
            <a:prstShdw prst="shdw17" dist="17961" dir="2700000">
              <a:schemeClr val="accent1">
                <a:gamma/>
                <a:shade val="60000"/>
                <a:invGamma/>
              </a:schemeClr>
            </a:prstShdw>
          </a:effectLst>
        </p:spPr>
      </p:pic>
      <p:pic>
        <p:nvPicPr>
          <p:cNvPr id="6" name="Рисунок 5">
            <a:extLst>
              <a:ext uri="{FF2B5EF4-FFF2-40B4-BE49-F238E27FC236}">
                <a16:creationId xmlns:a16="http://schemas.microsoft.com/office/drawing/2014/main" id="{9CFD21D8-B7A3-4690-B6B2-77106FDCE492}"/>
              </a:ext>
            </a:extLst>
          </p:cNvPr>
          <p:cNvPicPr>
            <a:picLocks noChangeAspect="1"/>
          </p:cNvPicPr>
          <p:nvPr/>
        </p:nvPicPr>
        <p:blipFill rotWithShape="1">
          <a:blip r:embed="rId4"/>
          <a:srcRect l="3088" t="56161" r="53970" b="22005"/>
          <a:stretch/>
        </p:blipFill>
        <p:spPr>
          <a:xfrm>
            <a:off x="1654436" y="1678819"/>
            <a:ext cx="5113916" cy="1385752"/>
          </a:xfrm>
          <a:prstGeom prst="rect">
            <a:avLst/>
          </a:prstGeom>
          <a:noFill/>
          <a:ln w="9525">
            <a:solidFill>
              <a:schemeClr val="tx1"/>
            </a:solidFill>
            <a:miter lim="800000"/>
            <a:headEnd/>
            <a:tailEnd/>
          </a:ln>
          <a:effectLst>
            <a:prstShdw prst="shdw17" dist="17961" dir="2700000">
              <a:schemeClr val="accent1">
                <a:gamma/>
                <a:shade val="60000"/>
                <a:invGamma/>
              </a:schemeClr>
            </a:prstShdw>
          </a:effectLst>
        </p:spPr>
      </p:pic>
      <p:pic>
        <p:nvPicPr>
          <p:cNvPr id="10" name="Изображение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 y="-8901"/>
            <a:ext cx="8530938" cy="554793"/>
          </a:xfrm>
          <a:prstGeom prst="rect">
            <a:avLst/>
          </a:prstGeom>
        </p:spPr>
      </p:pic>
      <p:sp>
        <p:nvSpPr>
          <p:cNvPr id="2" name="Название 1"/>
          <p:cNvSpPr>
            <a:spLocks noGrp="1"/>
          </p:cNvSpPr>
          <p:nvPr>
            <p:ph type="title"/>
          </p:nvPr>
        </p:nvSpPr>
        <p:spPr>
          <a:xfrm>
            <a:off x="-1" y="43960"/>
            <a:ext cx="8686801" cy="461738"/>
          </a:xfrm>
        </p:spPr>
        <p:txBody>
          <a:bodyPr>
            <a:normAutofit/>
          </a:bodyPr>
          <a:lstStyle/>
          <a:p>
            <a:pPr algn="l"/>
            <a:r>
              <a:rPr lang="ru-RU" sz="180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altLang="en-US" sz="1800" dirty="0">
                <a:solidFill>
                  <a:schemeClr val="bg1"/>
                </a:solidFill>
                <a:latin typeface="Tahoma" panose="020B0604030504040204" pitchFamily="34" charset="0"/>
                <a:ea typeface="Tahoma" panose="020B0604030504040204" pitchFamily="34" charset="0"/>
                <a:cs typeface="Tahoma" panose="020B0604030504040204" pitchFamily="34" charset="0"/>
              </a:rPr>
              <a:t>A Sample Record</a:t>
            </a:r>
            <a:endParaRPr lang="ru-RU" sz="18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9" name="Изображение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29069" y="214039"/>
            <a:ext cx="740976" cy="326930"/>
          </a:xfrm>
          <a:prstGeom prst="rect">
            <a:avLst/>
          </a:prstGeom>
        </p:spPr>
      </p:pic>
      <p:pic>
        <p:nvPicPr>
          <p:cNvPr id="19" name="Изображение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529873" y="3290308"/>
            <a:ext cx="1623971" cy="1863011"/>
          </a:xfrm>
          <a:prstGeom prst="rect">
            <a:avLst/>
          </a:prstGeom>
        </p:spPr>
      </p:pic>
      <p:pic>
        <p:nvPicPr>
          <p:cNvPr id="20" name="Picture 1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3909" y="4767262"/>
            <a:ext cx="1260555" cy="307749"/>
          </a:xfrm>
          <a:prstGeom prst="rect">
            <a:avLst/>
          </a:prstGeom>
        </p:spPr>
      </p:pic>
      <p:sp>
        <p:nvSpPr>
          <p:cNvPr id="17" name="Rounded Rectangular Callout 49">
            <a:extLst>
              <a:ext uri="{FF2B5EF4-FFF2-40B4-BE49-F238E27FC236}">
                <a16:creationId xmlns:a16="http://schemas.microsoft.com/office/drawing/2014/main" id="{62D3A16D-D519-45FB-95FF-4170D310D873}"/>
              </a:ext>
            </a:extLst>
          </p:cNvPr>
          <p:cNvSpPr/>
          <p:nvPr/>
        </p:nvSpPr>
        <p:spPr>
          <a:xfrm>
            <a:off x="7035422" y="3742488"/>
            <a:ext cx="988902" cy="418288"/>
          </a:xfrm>
          <a:prstGeom prst="wedgeRoundRectCallout">
            <a:avLst>
              <a:gd name="adj1" fmla="val -127308"/>
              <a:gd name="adj2" fmla="val 82763"/>
              <a:gd name="adj3" fmla="val 16667"/>
            </a:avLst>
          </a:prstGeom>
          <a:solidFill>
            <a:srgbClr val="FFFFB9"/>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200" dirty="0">
                <a:solidFill>
                  <a:schemeClr val="tx1"/>
                </a:solidFill>
              </a:rPr>
              <a:t>Enrichment</a:t>
            </a:r>
          </a:p>
        </p:txBody>
      </p:sp>
      <p:sp>
        <p:nvSpPr>
          <p:cNvPr id="3" name="Номер слайда 2">
            <a:extLst>
              <a:ext uri="{FF2B5EF4-FFF2-40B4-BE49-F238E27FC236}">
                <a16:creationId xmlns:a16="http://schemas.microsoft.com/office/drawing/2014/main" id="{406BD188-B03B-498A-96D2-64CACC7AA4EF}"/>
              </a:ext>
            </a:extLst>
          </p:cNvPr>
          <p:cNvSpPr>
            <a:spLocks noGrp="1"/>
          </p:cNvSpPr>
          <p:nvPr>
            <p:ph type="sldNum" sz="quarter" idx="12"/>
          </p:nvPr>
        </p:nvSpPr>
        <p:spPr/>
        <p:txBody>
          <a:bodyPr/>
          <a:lstStyle/>
          <a:p>
            <a:fld id="{39FC74CF-8B03-5D41-97A3-DD76EB0CCB80}" type="slidenum">
              <a:rPr lang="ru-RU" smtClean="0"/>
              <a:t>19</a:t>
            </a:fld>
            <a:endParaRPr lang="ru-RU" dirty="0"/>
          </a:p>
        </p:txBody>
      </p:sp>
      <p:sp>
        <p:nvSpPr>
          <p:cNvPr id="12" name="TextBox 11">
            <a:extLst>
              <a:ext uri="{FF2B5EF4-FFF2-40B4-BE49-F238E27FC236}">
                <a16:creationId xmlns:a16="http://schemas.microsoft.com/office/drawing/2014/main" id="{5D7A00A1-940C-46CC-828F-8F792CB26DDB}"/>
              </a:ext>
            </a:extLst>
          </p:cNvPr>
          <p:cNvSpPr txBox="1"/>
          <p:nvPr/>
        </p:nvSpPr>
        <p:spPr>
          <a:xfrm>
            <a:off x="-95067" y="571335"/>
            <a:ext cx="9239067" cy="954107"/>
          </a:xfrm>
          <a:prstGeom prst="rect">
            <a:avLst/>
          </a:prstGeom>
          <a:noFill/>
        </p:spPr>
        <p:txBody>
          <a:bodyPr wrap="square">
            <a:spAutoFit/>
          </a:bodyPr>
          <a:lstStyle/>
          <a:p>
            <a:pPr marL="285750" marR="0" lvl="0" indent="-285750" algn="l" defTabSz="914400" rtl="0" eaLnBrk="1" fontAlgn="base" latinLnBrk="0" hangingPunct="1">
              <a:lnSpc>
                <a:spcPct val="100000"/>
              </a:lnSpc>
              <a:spcBef>
                <a:spcPct val="0"/>
              </a:spcBef>
              <a:spcAft>
                <a:spcPct val="0"/>
              </a:spcAft>
              <a:buClrTx/>
              <a:buSzTx/>
              <a:buFontTx/>
              <a:buBlip>
                <a:blip r:embed="rId9"/>
              </a:buBlip>
              <a:tabLst/>
              <a:defRPr/>
            </a:pPr>
            <a:r>
              <a:rPr kumimoji="0" lang="en-US" sz="1400" b="1" i="0" u="none" strike="noStrike" kern="1200" cap="none" spc="0" normalizeH="0" baseline="0" noProof="0" dirty="0">
                <a:ln>
                  <a:noFill/>
                </a:ln>
                <a:solidFill>
                  <a:srgbClr val="262626"/>
                </a:solidFill>
                <a:effectLst/>
                <a:uLnTx/>
                <a:uFillTx/>
                <a:latin typeface="Tahoma" panose="020B0604030504040204" pitchFamily="34" charset="0"/>
                <a:ea typeface="Tahoma" panose="020B0604030504040204" pitchFamily="34" charset="0"/>
                <a:cs typeface="Tahoma" panose="020B0604030504040204" pitchFamily="34" charset="0"/>
                <a:sym typeface="Helvetica Light"/>
              </a:rPr>
              <a:t>Enrichments and Dynamic Lists</a:t>
            </a:r>
          </a:p>
          <a:p>
            <a:pPr marL="742950" lvl="1" indent="-285750">
              <a:buBlip>
                <a:blip r:embed="rId9"/>
              </a:buBlip>
              <a:defRPr/>
            </a:pPr>
            <a:r>
              <a:rPr lang="en-US" sz="1400" dirty="0">
                <a:latin typeface="Tahoma" panose="020B0604030504040204" pitchFamily="34" charset="0"/>
                <a:ea typeface="Tahoma" panose="020B0604030504040204" pitchFamily="34" charset="0"/>
                <a:cs typeface="Tahoma" panose="020B0604030504040204" pitchFamily="34" charset="0"/>
                <a:sym typeface="Helvetica Light"/>
              </a:rPr>
              <a:t>Dynamic lists are input fields where you can enter a key directly (if known) or use a drop-down list to help them choose. This list can be filtered by the value entered manually. So if you enter 2 and then click the drop-down icon, the list displays only keys that have 1 anywhere in the key:</a:t>
            </a:r>
          </a:p>
        </p:txBody>
      </p:sp>
      <p:sp>
        <p:nvSpPr>
          <p:cNvPr id="14" name="TextBox 13">
            <a:extLst>
              <a:ext uri="{FF2B5EF4-FFF2-40B4-BE49-F238E27FC236}">
                <a16:creationId xmlns:a16="http://schemas.microsoft.com/office/drawing/2014/main" id="{459E4970-9477-494A-A3C3-C42609CF8ED2}"/>
              </a:ext>
            </a:extLst>
          </p:cNvPr>
          <p:cNvSpPr txBox="1"/>
          <p:nvPr/>
        </p:nvSpPr>
        <p:spPr>
          <a:xfrm>
            <a:off x="-270622" y="3351245"/>
            <a:ext cx="9685244" cy="584775"/>
          </a:xfrm>
          <a:prstGeom prst="rect">
            <a:avLst/>
          </a:prstGeom>
          <a:noFill/>
        </p:spPr>
        <p:txBody>
          <a:bodyPr wrap="square">
            <a:spAutoFit/>
          </a:bodyPr>
          <a:lstStyle/>
          <a:p>
            <a:pPr marL="742950" lvl="1" indent="-285750">
              <a:buBlip>
                <a:blip r:embed="rId9"/>
              </a:buBlip>
              <a:defRPr/>
            </a:pPr>
            <a:r>
              <a:rPr lang="en-US" sz="1600" dirty="0">
                <a:latin typeface="Tahoma" panose="020B0604030504040204" pitchFamily="34" charset="0"/>
                <a:ea typeface="Tahoma" panose="020B0604030504040204" pitchFamily="34" charset="0"/>
                <a:cs typeface="Tahoma" panose="020B0604030504040204" pitchFamily="34" charset="0"/>
                <a:sym typeface="Helvetica Light"/>
              </a:rPr>
              <a:t>After entering or selecting a value and then tabbing away from the field, the UXP browser displays the enrichment text right justified in the input box.</a:t>
            </a:r>
          </a:p>
        </p:txBody>
      </p:sp>
      <p:sp>
        <p:nvSpPr>
          <p:cNvPr id="22" name="Rounded Rectangular Callout 48">
            <a:extLst>
              <a:ext uri="{FF2B5EF4-FFF2-40B4-BE49-F238E27FC236}">
                <a16:creationId xmlns:a16="http://schemas.microsoft.com/office/drawing/2014/main" id="{9260DCDF-C593-406A-95CB-D3F13FDD1CE4}"/>
              </a:ext>
            </a:extLst>
          </p:cNvPr>
          <p:cNvSpPr/>
          <p:nvPr/>
        </p:nvSpPr>
        <p:spPr>
          <a:xfrm>
            <a:off x="7009010" y="1964064"/>
            <a:ext cx="1020059" cy="341771"/>
          </a:xfrm>
          <a:prstGeom prst="wedgeRoundRectCallout">
            <a:avLst>
              <a:gd name="adj1" fmla="val -106377"/>
              <a:gd name="adj2" fmla="val -79747"/>
              <a:gd name="adj3" fmla="val 16667"/>
            </a:avLst>
          </a:prstGeom>
          <a:solidFill>
            <a:srgbClr val="FFFFB9"/>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200" dirty="0">
                <a:solidFill>
                  <a:schemeClr val="tx1"/>
                </a:solidFill>
              </a:rPr>
              <a:t>Single Click</a:t>
            </a:r>
          </a:p>
        </p:txBody>
      </p:sp>
    </p:spTree>
    <p:extLst>
      <p:ext uri="{BB962C8B-B14F-4D97-AF65-F5344CB8AC3E}">
        <p14:creationId xmlns:p14="http://schemas.microsoft.com/office/powerpoint/2010/main" val="5838187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Изображение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8901"/>
            <a:ext cx="8530938" cy="554793"/>
          </a:xfrm>
          <a:prstGeom prst="rect">
            <a:avLst/>
          </a:prstGeom>
        </p:spPr>
      </p:pic>
      <p:pic>
        <p:nvPicPr>
          <p:cNvPr id="8" name="Изображение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68228" y="1735749"/>
            <a:ext cx="3785616" cy="3417570"/>
          </a:xfrm>
          <a:prstGeom prst="rect">
            <a:avLst/>
          </a:prstGeom>
        </p:spPr>
      </p:pic>
      <p:sp>
        <p:nvSpPr>
          <p:cNvPr id="3" name="Содержимое 2"/>
          <p:cNvSpPr>
            <a:spLocks noGrp="1"/>
          </p:cNvSpPr>
          <p:nvPr>
            <p:ph idx="1"/>
          </p:nvPr>
        </p:nvSpPr>
        <p:spPr>
          <a:xfrm>
            <a:off x="511336" y="1004210"/>
            <a:ext cx="7270134" cy="3135080"/>
          </a:xfrm>
        </p:spPr>
        <p:txBody>
          <a:bodyPr>
            <a:normAutofit/>
          </a:bodyPr>
          <a:lstStyle/>
          <a:p>
            <a:pPr algn="just">
              <a:spcAft>
                <a:spcPts val="600"/>
              </a:spcAft>
              <a:buBlip>
                <a:blip r:embed="rId4"/>
              </a:buBlip>
            </a:pPr>
            <a:r>
              <a:rPr lang="en-US" sz="1600" dirty="0">
                <a:latin typeface="Tahoma" panose="020B0604030504040204" pitchFamily="34" charset="0"/>
                <a:ea typeface="Tahoma" panose="020B0604030504040204" pitchFamily="34" charset="0"/>
                <a:cs typeface="Tahoma" panose="020B0604030504040204" pitchFamily="34" charset="0"/>
              </a:rPr>
              <a:t>T24 Navigation and Environment</a:t>
            </a:r>
          </a:p>
          <a:p>
            <a:pPr algn="just">
              <a:spcAft>
                <a:spcPts val="600"/>
              </a:spcAft>
              <a:buBlip>
                <a:blip r:embed="rId4"/>
              </a:buBlip>
            </a:pPr>
            <a:r>
              <a:rPr lang="en-US" sz="1600" dirty="0">
                <a:latin typeface="Tahoma" panose="020B0604030504040204" pitchFamily="34" charset="0"/>
                <a:ea typeface="Tahoma" panose="020B0604030504040204" pitchFamily="34" charset="0"/>
                <a:cs typeface="Tahoma" panose="020B0604030504040204" pitchFamily="34" charset="0"/>
              </a:rPr>
              <a:t>Application Records</a:t>
            </a:r>
          </a:p>
          <a:p>
            <a:pPr algn="just">
              <a:spcAft>
                <a:spcPts val="600"/>
              </a:spcAft>
              <a:buBlip>
                <a:blip r:embed="rId4"/>
              </a:buBlip>
            </a:pPr>
            <a:r>
              <a:rPr lang="en-US" sz="1600" dirty="0">
                <a:latin typeface="Tahoma" panose="020B0604030504040204" pitchFamily="34" charset="0"/>
                <a:ea typeface="Tahoma" panose="020B0604030504040204" pitchFamily="34" charset="0"/>
                <a:cs typeface="Tahoma" panose="020B0604030504040204" pitchFamily="34" charset="0"/>
              </a:rPr>
              <a:t>Errors and Overrides</a:t>
            </a:r>
          </a:p>
          <a:p>
            <a:pPr algn="just">
              <a:spcAft>
                <a:spcPts val="600"/>
              </a:spcAft>
              <a:buBlip>
                <a:blip r:embed="rId4"/>
              </a:buBlip>
            </a:pPr>
            <a:r>
              <a:rPr lang="en-US" sz="1600" dirty="0">
                <a:latin typeface="Tahoma" panose="020B0604030504040204" pitchFamily="34" charset="0"/>
                <a:ea typeface="Tahoma" panose="020B0604030504040204" pitchFamily="34" charset="0"/>
                <a:cs typeface="Tahoma" panose="020B0604030504040204" pitchFamily="34" charset="0"/>
              </a:rPr>
              <a:t>User Abbreviations</a:t>
            </a:r>
          </a:p>
          <a:p>
            <a:pPr algn="just">
              <a:spcAft>
                <a:spcPts val="600"/>
              </a:spcAft>
              <a:buBlip>
                <a:blip r:embed="rId4"/>
              </a:buBlip>
            </a:pPr>
            <a:r>
              <a:rPr lang="en-US" sz="1600" dirty="0">
                <a:latin typeface="Tahoma" panose="020B0604030504040204" pitchFamily="34" charset="0"/>
                <a:ea typeface="Tahoma" panose="020B0604030504040204" pitchFamily="34" charset="0"/>
                <a:cs typeface="Tahoma" panose="020B0604030504040204" pitchFamily="34" charset="0"/>
              </a:rPr>
              <a:t>AutoID</a:t>
            </a:r>
          </a:p>
          <a:p>
            <a:pPr algn="just">
              <a:spcAft>
                <a:spcPts val="600"/>
              </a:spcAft>
              <a:buBlip>
                <a:blip r:embed="rId4"/>
              </a:buBlip>
            </a:pPr>
            <a:r>
              <a:rPr lang="en-US" sz="1600" dirty="0">
                <a:latin typeface="Tahoma" panose="020B0604030504040204" pitchFamily="34" charset="0"/>
                <a:ea typeface="Tahoma" panose="020B0604030504040204" pitchFamily="34" charset="0"/>
                <a:cs typeface="Tahoma" panose="020B0604030504040204" pitchFamily="34" charset="0"/>
              </a:rPr>
              <a:t>Multi-languages</a:t>
            </a:r>
          </a:p>
          <a:p>
            <a:pPr algn="just">
              <a:spcAft>
                <a:spcPts val="600"/>
              </a:spcAft>
              <a:buBlip>
                <a:blip r:embed="rId4"/>
              </a:buBlip>
            </a:pPr>
            <a:r>
              <a:rPr lang="en-US" sz="1600" dirty="0">
                <a:latin typeface="Tahoma" panose="020B0604030504040204" pitchFamily="34" charset="0"/>
                <a:ea typeface="Tahoma" panose="020B0604030504040204" pitchFamily="34" charset="0"/>
                <a:cs typeface="Tahoma" panose="020B0604030504040204" pitchFamily="34" charset="0"/>
              </a:rPr>
              <a:t>Multi-companies </a:t>
            </a:r>
          </a:p>
          <a:p>
            <a:pPr algn="just">
              <a:spcAft>
                <a:spcPts val="600"/>
              </a:spcAft>
              <a:buBlip>
                <a:blip r:embed="rId4"/>
              </a:buBlip>
            </a:pPr>
            <a:r>
              <a:rPr lang="en-US" sz="1600" dirty="0">
                <a:latin typeface="Tahoma" panose="020B0604030504040204" pitchFamily="34" charset="0"/>
                <a:ea typeface="Tahoma" panose="020B0604030504040204" pitchFamily="34" charset="0"/>
                <a:cs typeface="Tahoma" panose="020B0604030504040204" pitchFamily="34" charset="0"/>
              </a:rPr>
              <a:t>Workshops</a:t>
            </a:r>
            <a:endParaRPr lang="ru-RU" sz="1600" dirty="0">
              <a:latin typeface="Tahoma" panose="020B0604030504040204" pitchFamily="34" charset="0"/>
              <a:ea typeface="Tahoma" panose="020B0604030504040204" pitchFamily="34" charset="0"/>
              <a:cs typeface="Tahoma" panose="020B0604030504040204" pitchFamily="34" charset="0"/>
            </a:endParaRPr>
          </a:p>
        </p:txBody>
      </p:sp>
      <p:sp>
        <p:nvSpPr>
          <p:cNvPr id="2" name="Название 1"/>
          <p:cNvSpPr>
            <a:spLocks noGrp="1"/>
          </p:cNvSpPr>
          <p:nvPr>
            <p:ph type="title"/>
          </p:nvPr>
        </p:nvSpPr>
        <p:spPr>
          <a:xfrm>
            <a:off x="0" y="43960"/>
            <a:ext cx="8686800" cy="461738"/>
          </a:xfrm>
        </p:spPr>
        <p:txBody>
          <a:bodyPr>
            <a:normAutofit/>
          </a:bodyPr>
          <a:lstStyle/>
          <a:p>
            <a:pPr algn="l"/>
            <a:r>
              <a:rPr lang="ru-RU" sz="180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800" dirty="0">
                <a:solidFill>
                  <a:schemeClr val="bg1"/>
                </a:solidFill>
                <a:latin typeface="Tahoma" panose="020B0604030504040204" pitchFamily="34" charset="0"/>
                <a:ea typeface="Tahoma" panose="020B0604030504040204" pitchFamily="34" charset="0"/>
                <a:cs typeface="Tahoma" panose="020B0604030504040204" pitchFamily="34" charset="0"/>
              </a:rPr>
              <a:t>Agenda</a:t>
            </a:r>
            <a:endParaRPr lang="ru-RU" sz="18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9" name="Изображение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29069" y="214039"/>
            <a:ext cx="740976" cy="326930"/>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3909" y="4767262"/>
            <a:ext cx="1260555" cy="307749"/>
          </a:xfrm>
          <a:prstGeom prst="rect">
            <a:avLst/>
          </a:prstGeom>
        </p:spPr>
      </p:pic>
      <p:sp>
        <p:nvSpPr>
          <p:cNvPr id="4" name="Номер слайда 3">
            <a:extLst>
              <a:ext uri="{FF2B5EF4-FFF2-40B4-BE49-F238E27FC236}">
                <a16:creationId xmlns:a16="http://schemas.microsoft.com/office/drawing/2014/main" id="{126C3DA4-8096-488B-9D3A-11B7C9295888}"/>
              </a:ext>
            </a:extLst>
          </p:cNvPr>
          <p:cNvSpPr>
            <a:spLocks noGrp="1"/>
          </p:cNvSpPr>
          <p:nvPr>
            <p:ph type="sldNum" sz="quarter" idx="12"/>
          </p:nvPr>
        </p:nvSpPr>
        <p:spPr/>
        <p:txBody>
          <a:bodyPr/>
          <a:lstStyle/>
          <a:p>
            <a:fld id="{39FC74CF-8B03-5D41-97A3-DD76EB0CCB80}" type="slidenum">
              <a:rPr lang="ru-RU" smtClean="0"/>
              <a:t>2</a:t>
            </a:fld>
            <a:endParaRPr lang="ru-RU"/>
          </a:p>
        </p:txBody>
      </p:sp>
    </p:spTree>
    <p:extLst>
      <p:ext uri="{BB962C8B-B14F-4D97-AF65-F5344CB8AC3E}">
        <p14:creationId xmlns:p14="http://schemas.microsoft.com/office/powerpoint/2010/main" val="28484518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Рисунок 17">
            <a:extLst>
              <a:ext uri="{FF2B5EF4-FFF2-40B4-BE49-F238E27FC236}">
                <a16:creationId xmlns:a16="http://schemas.microsoft.com/office/drawing/2014/main" id="{F05971F1-297A-4400-B2C3-737F7548123D}"/>
              </a:ext>
            </a:extLst>
          </p:cNvPr>
          <p:cNvPicPr>
            <a:picLocks noChangeAspect="1"/>
          </p:cNvPicPr>
          <p:nvPr/>
        </p:nvPicPr>
        <p:blipFill>
          <a:blip r:embed="rId3"/>
          <a:stretch>
            <a:fillRect/>
          </a:stretch>
        </p:blipFill>
        <p:spPr>
          <a:xfrm>
            <a:off x="-1" y="1998206"/>
            <a:ext cx="4269937" cy="1391147"/>
          </a:xfrm>
          <a:prstGeom prst="rect">
            <a:avLst/>
          </a:prstGeom>
          <a:noFill/>
          <a:ln w="9525">
            <a:solidFill>
              <a:schemeClr val="tx1"/>
            </a:solidFill>
            <a:miter lim="800000"/>
            <a:headEnd/>
            <a:tailEnd/>
          </a:ln>
          <a:effectLst>
            <a:prstShdw prst="shdw17" dist="17961" dir="2700000">
              <a:schemeClr val="accent1">
                <a:gamma/>
                <a:shade val="60000"/>
                <a:invGamma/>
              </a:schemeClr>
            </a:prstShdw>
          </a:effectLst>
        </p:spPr>
      </p:pic>
      <p:pic>
        <p:nvPicPr>
          <p:cNvPr id="15" name="Рисунок 14">
            <a:extLst>
              <a:ext uri="{FF2B5EF4-FFF2-40B4-BE49-F238E27FC236}">
                <a16:creationId xmlns:a16="http://schemas.microsoft.com/office/drawing/2014/main" id="{ECA2A56C-98CE-416A-9B15-7E70D27C98B8}"/>
              </a:ext>
            </a:extLst>
          </p:cNvPr>
          <p:cNvPicPr>
            <a:picLocks noChangeAspect="1"/>
          </p:cNvPicPr>
          <p:nvPr/>
        </p:nvPicPr>
        <p:blipFill>
          <a:blip r:embed="rId4"/>
          <a:stretch>
            <a:fillRect/>
          </a:stretch>
        </p:blipFill>
        <p:spPr>
          <a:xfrm>
            <a:off x="4619996" y="1968731"/>
            <a:ext cx="4269938" cy="1420622"/>
          </a:xfrm>
          <a:prstGeom prst="rect">
            <a:avLst/>
          </a:prstGeom>
          <a:noFill/>
          <a:ln w="9525">
            <a:solidFill>
              <a:schemeClr val="tx1"/>
            </a:solidFill>
            <a:miter lim="800000"/>
            <a:headEnd/>
            <a:tailEnd/>
          </a:ln>
          <a:effectLst>
            <a:prstShdw prst="shdw17" dist="17961" dir="2700000">
              <a:schemeClr val="accent1">
                <a:gamma/>
                <a:shade val="60000"/>
                <a:invGamma/>
              </a:schemeClr>
            </a:prstShdw>
          </a:effectLst>
        </p:spPr>
      </p:pic>
      <p:pic>
        <p:nvPicPr>
          <p:cNvPr id="10" name="Изображение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 y="-8901"/>
            <a:ext cx="8530938" cy="554793"/>
          </a:xfrm>
          <a:prstGeom prst="rect">
            <a:avLst/>
          </a:prstGeom>
        </p:spPr>
      </p:pic>
      <p:sp>
        <p:nvSpPr>
          <p:cNvPr id="2" name="Название 1"/>
          <p:cNvSpPr>
            <a:spLocks noGrp="1"/>
          </p:cNvSpPr>
          <p:nvPr>
            <p:ph type="title"/>
          </p:nvPr>
        </p:nvSpPr>
        <p:spPr>
          <a:xfrm>
            <a:off x="-1" y="43960"/>
            <a:ext cx="8686801" cy="461738"/>
          </a:xfrm>
        </p:spPr>
        <p:txBody>
          <a:bodyPr>
            <a:normAutofit/>
          </a:bodyPr>
          <a:lstStyle/>
          <a:p>
            <a:pPr algn="l"/>
            <a:r>
              <a:rPr lang="ru-RU" sz="180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altLang="en-US" sz="1800" dirty="0">
                <a:solidFill>
                  <a:schemeClr val="bg1"/>
                </a:solidFill>
                <a:latin typeface="Tahoma" panose="020B0604030504040204" pitchFamily="34" charset="0"/>
                <a:ea typeface="Tahoma" panose="020B0604030504040204" pitchFamily="34" charset="0"/>
                <a:cs typeface="Tahoma" panose="020B0604030504040204" pitchFamily="34" charset="0"/>
              </a:rPr>
              <a:t>A Sample Record</a:t>
            </a:r>
            <a:endParaRPr lang="ru-RU" sz="18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9" name="Изображение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29069" y="214039"/>
            <a:ext cx="740976" cy="326930"/>
          </a:xfrm>
          <a:prstGeom prst="rect">
            <a:avLst/>
          </a:prstGeom>
        </p:spPr>
      </p:pic>
      <p:pic>
        <p:nvPicPr>
          <p:cNvPr id="19" name="Изображение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529873" y="3290308"/>
            <a:ext cx="1623971" cy="1863011"/>
          </a:xfrm>
          <a:prstGeom prst="rect">
            <a:avLst/>
          </a:prstGeom>
        </p:spPr>
      </p:pic>
      <p:pic>
        <p:nvPicPr>
          <p:cNvPr id="20" name="Picture 1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3909" y="4767262"/>
            <a:ext cx="1260555" cy="307749"/>
          </a:xfrm>
          <a:prstGeom prst="rect">
            <a:avLst/>
          </a:prstGeom>
        </p:spPr>
      </p:pic>
      <p:sp>
        <p:nvSpPr>
          <p:cNvPr id="17" name="Rounded Rectangular Callout 49">
            <a:extLst>
              <a:ext uri="{FF2B5EF4-FFF2-40B4-BE49-F238E27FC236}">
                <a16:creationId xmlns:a16="http://schemas.microsoft.com/office/drawing/2014/main" id="{62D3A16D-D519-45FB-95FF-4170D310D873}"/>
              </a:ext>
            </a:extLst>
          </p:cNvPr>
          <p:cNvSpPr/>
          <p:nvPr/>
        </p:nvSpPr>
        <p:spPr>
          <a:xfrm>
            <a:off x="2591087" y="1998206"/>
            <a:ext cx="988902" cy="525699"/>
          </a:xfrm>
          <a:prstGeom prst="wedgeRoundRectCallout">
            <a:avLst>
              <a:gd name="adj1" fmla="val 94339"/>
              <a:gd name="adj2" fmla="val 124554"/>
              <a:gd name="adj3" fmla="val 16667"/>
            </a:avLst>
          </a:prstGeom>
          <a:solidFill>
            <a:srgbClr val="FFFFB9"/>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200" dirty="0">
                <a:solidFill>
                  <a:schemeClr val="tx1"/>
                </a:solidFill>
              </a:rPr>
              <a:t>Step </a:t>
            </a:r>
            <a:r>
              <a:rPr lang="ru-RU" sz="1200" dirty="0">
                <a:solidFill>
                  <a:schemeClr val="tx1"/>
                </a:solidFill>
              </a:rPr>
              <a:t>1:</a:t>
            </a:r>
            <a:r>
              <a:rPr lang="en-US" sz="1200" dirty="0">
                <a:solidFill>
                  <a:schemeClr val="tx1"/>
                </a:solidFill>
              </a:rPr>
              <a:t> Hovering over</a:t>
            </a:r>
          </a:p>
        </p:txBody>
      </p:sp>
      <p:sp>
        <p:nvSpPr>
          <p:cNvPr id="3" name="Номер слайда 2">
            <a:extLst>
              <a:ext uri="{FF2B5EF4-FFF2-40B4-BE49-F238E27FC236}">
                <a16:creationId xmlns:a16="http://schemas.microsoft.com/office/drawing/2014/main" id="{406BD188-B03B-498A-96D2-64CACC7AA4EF}"/>
              </a:ext>
            </a:extLst>
          </p:cNvPr>
          <p:cNvSpPr>
            <a:spLocks noGrp="1"/>
          </p:cNvSpPr>
          <p:nvPr>
            <p:ph type="sldNum" sz="quarter" idx="12"/>
          </p:nvPr>
        </p:nvSpPr>
        <p:spPr/>
        <p:txBody>
          <a:bodyPr/>
          <a:lstStyle/>
          <a:p>
            <a:fld id="{39FC74CF-8B03-5D41-97A3-DD76EB0CCB80}" type="slidenum">
              <a:rPr lang="ru-RU" smtClean="0"/>
              <a:t>20</a:t>
            </a:fld>
            <a:endParaRPr lang="ru-RU"/>
          </a:p>
        </p:txBody>
      </p:sp>
      <p:sp>
        <p:nvSpPr>
          <p:cNvPr id="13" name="TextBox 12">
            <a:extLst>
              <a:ext uri="{FF2B5EF4-FFF2-40B4-BE49-F238E27FC236}">
                <a16:creationId xmlns:a16="http://schemas.microsoft.com/office/drawing/2014/main" id="{881D178D-7098-49D9-9B22-8E82D84E3470}"/>
              </a:ext>
            </a:extLst>
          </p:cNvPr>
          <p:cNvSpPr txBox="1"/>
          <p:nvPr/>
        </p:nvSpPr>
        <p:spPr>
          <a:xfrm>
            <a:off x="140162" y="600362"/>
            <a:ext cx="8537659" cy="1323439"/>
          </a:xfrm>
          <a:prstGeom prst="rect">
            <a:avLst/>
          </a:prstGeom>
          <a:noFill/>
        </p:spPr>
        <p:txBody>
          <a:bodyPr wrap="square">
            <a:spAutoFit/>
          </a:bodyPr>
          <a:lstStyle/>
          <a:p>
            <a:pPr marL="285750" lvl="0" indent="-285750">
              <a:buBlip>
                <a:blip r:embed="rId9"/>
              </a:buBlip>
              <a:defRPr/>
            </a:pPr>
            <a:r>
              <a:rPr lang="en-US" sz="1600" b="1" dirty="0">
                <a:latin typeface="Tahoma" panose="020B0604030504040204" pitchFamily="34" charset="0"/>
                <a:ea typeface="Tahoma" panose="020B0604030504040204" pitchFamily="34" charset="0"/>
                <a:cs typeface="Tahoma" panose="020B0604030504040204" pitchFamily="34" charset="0"/>
                <a:sym typeface="Helvetica Light"/>
              </a:rPr>
              <a:t>Enhanced Picker</a:t>
            </a:r>
          </a:p>
          <a:p>
            <a:pPr marL="742950" lvl="1" indent="-285750">
              <a:buBlip>
                <a:blip r:embed="rId9"/>
              </a:buBlip>
              <a:defRPr/>
            </a:pPr>
            <a:r>
              <a:rPr lang="en-US" sz="1600" dirty="0">
                <a:latin typeface="Tahoma" panose="020B0604030504040204" pitchFamily="34" charset="0"/>
                <a:ea typeface="Tahoma" panose="020B0604030504040204" pitchFamily="34" charset="0"/>
                <a:cs typeface="Tahoma" panose="020B0604030504040204" pitchFamily="34" charset="0"/>
                <a:sym typeface="Helvetica Light"/>
              </a:rPr>
              <a:t>Hovering over the    </a:t>
            </a:r>
            <a:r>
              <a:rPr lang="ru-RU" sz="1600" dirty="0">
                <a:latin typeface="Tahoma" panose="020B0604030504040204" pitchFamily="34" charset="0"/>
                <a:ea typeface="Tahoma" panose="020B0604030504040204" pitchFamily="34" charset="0"/>
                <a:cs typeface="Tahoma" panose="020B0604030504040204" pitchFamily="34" charset="0"/>
                <a:sym typeface="Helvetica Light"/>
              </a:rPr>
              <a:t> </a:t>
            </a:r>
            <a:r>
              <a:rPr lang="en-US" sz="1600" dirty="0">
                <a:latin typeface="Tahoma" panose="020B0604030504040204" pitchFamily="34" charset="0"/>
                <a:ea typeface="Tahoma" panose="020B0604030504040204" pitchFamily="34" charset="0"/>
                <a:cs typeface="Tahoma" panose="020B0604030504040204" pitchFamily="34" charset="0"/>
                <a:sym typeface="Helvetica Light"/>
              </a:rPr>
              <a:t>icon displays the following</a:t>
            </a:r>
            <a:r>
              <a:rPr lang="ru-RU" sz="1600" dirty="0">
                <a:latin typeface="Tahoma" panose="020B0604030504040204" pitchFamily="34" charset="0"/>
                <a:ea typeface="Tahoma" panose="020B0604030504040204" pitchFamily="34" charset="0"/>
                <a:cs typeface="Tahoma" panose="020B0604030504040204" pitchFamily="34" charset="0"/>
                <a:sym typeface="Helvetica Light"/>
              </a:rPr>
              <a:t>: </a:t>
            </a:r>
            <a:endParaRPr lang="en-US" sz="1600" dirty="0">
              <a:latin typeface="Tahoma" panose="020B0604030504040204" pitchFamily="34" charset="0"/>
              <a:ea typeface="Tahoma" panose="020B0604030504040204" pitchFamily="34" charset="0"/>
              <a:cs typeface="Tahoma" panose="020B0604030504040204" pitchFamily="34" charset="0"/>
              <a:sym typeface="Helvetica Light"/>
            </a:endParaRPr>
          </a:p>
          <a:p>
            <a:pPr marL="742950" lvl="1" indent="-285750">
              <a:buBlip>
                <a:blip r:embed="rId9"/>
              </a:buBlip>
              <a:defRPr/>
            </a:pPr>
            <a:r>
              <a:rPr lang="en-US" sz="1600" dirty="0">
                <a:latin typeface="Tahoma" panose="020B0604030504040204" pitchFamily="34" charset="0"/>
                <a:ea typeface="Tahoma" panose="020B0604030504040204" pitchFamily="34" charset="0"/>
                <a:cs typeface="Tahoma" panose="020B0604030504040204" pitchFamily="34" charset="0"/>
                <a:sym typeface="Helvetica Light"/>
              </a:rPr>
              <a:t>Selecting that button launches a parameter driven enquiry. This allows you to filter the corresponding data based on selection parameters of their own choosing as opposed to just filtering based on the key</a:t>
            </a:r>
          </a:p>
        </p:txBody>
      </p:sp>
      <p:pic>
        <p:nvPicPr>
          <p:cNvPr id="6" name="Рисунок 5">
            <a:extLst>
              <a:ext uri="{FF2B5EF4-FFF2-40B4-BE49-F238E27FC236}">
                <a16:creationId xmlns:a16="http://schemas.microsoft.com/office/drawing/2014/main" id="{66E3BAE3-67B7-4DE8-8B86-115B9832B15C}"/>
              </a:ext>
            </a:extLst>
          </p:cNvPr>
          <p:cNvPicPr>
            <a:picLocks noChangeAspect="1"/>
          </p:cNvPicPr>
          <p:nvPr/>
        </p:nvPicPr>
        <p:blipFill>
          <a:blip r:embed="rId10"/>
          <a:stretch>
            <a:fillRect/>
          </a:stretch>
        </p:blipFill>
        <p:spPr>
          <a:xfrm>
            <a:off x="2591087" y="782178"/>
            <a:ext cx="286584" cy="382112"/>
          </a:xfrm>
          <a:prstGeom prst="rect">
            <a:avLst/>
          </a:prstGeom>
        </p:spPr>
      </p:pic>
      <p:pic>
        <p:nvPicPr>
          <p:cNvPr id="12" name="Рисунок 11">
            <a:extLst>
              <a:ext uri="{FF2B5EF4-FFF2-40B4-BE49-F238E27FC236}">
                <a16:creationId xmlns:a16="http://schemas.microsoft.com/office/drawing/2014/main" id="{CCCECE77-D295-407A-8B9D-7CF2AECAA6BE}"/>
              </a:ext>
            </a:extLst>
          </p:cNvPr>
          <p:cNvPicPr>
            <a:picLocks noChangeAspect="1"/>
          </p:cNvPicPr>
          <p:nvPr/>
        </p:nvPicPr>
        <p:blipFill>
          <a:blip r:embed="rId11"/>
          <a:stretch>
            <a:fillRect/>
          </a:stretch>
        </p:blipFill>
        <p:spPr>
          <a:xfrm>
            <a:off x="5332804" y="835966"/>
            <a:ext cx="559100" cy="306174"/>
          </a:xfrm>
          <a:prstGeom prst="rect">
            <a:avLst/>
          </a:prstGeom>
        </p:spPr>
      </p:pic>
      <p:sp>
        <p:nvSpPr>
          <p:cNvPr id="22" name="Rounded Rectangular Callout 49">
            <a:extLst>
              <a:ext uri="{FF2B5EF4-FFF2-40B4-BE49-F238E27FC236}">
                <a16:creationId xmlns:a16="http://schemas.microsoft.com/office/drawing/2014/main" id="{1F74C42F-C539-4BA1-9E7C-7FAFD19C0392}"/>
              </a:ext>
            </a:extLst>
          </p:cNvPr>
          <p:cNvSpPr/>
          <p:nvPr/>
        </p:nvSpPr>
        <p:spPr>
          <a:xfrm>
            <a:off x="7035422" y="1933460"/>
            <a:ext cx="988902" cy="533701"/>
          </a:xfrm>
          <a:prstGeom prst="wedgeRoundRectCallout">
            <a:avLst>
              <a:gd name="adj1" fmla="val 94339"/>
              <a:gd name="adj2" fmla="val 124554"/>
              <a:gd name="adj3" fmla="val 16667"/>
            </a:avLst>
          </a:prstGeom>
          <a:solidFill>
            <a:srgbClr val="FFFFB9"/>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200" dirty="0">
                <a:solidFill>
                  <a:schemeClr val="tx1"/>
                </a:solidFill>
              </a:rPr>
              <a:t>Step 2</a:t>
            </a:r>
            <a:r>
              <a:rPr lang="ru-RU" sz="1200" dirty="0">
                <a:solidFill>
                  <a:schemeClr val="tx1"/>
                </a:solidFill>
              </a:rPr>
              <a:t>:</a:t>
            </a:r>
            <a:r>
              <a:rPr lang="en-US" sz="1200" dirty="0">
                <a:solidFill>
                  <a:schemeClr val="tx1"/>
                </a:solidFill>
              </a:rPr>
              <a:t> Single click</a:t>
            </a:r>
          </a:p>
        </p:txBody>
      </p:sp>
      <p:pic>
        <p:nvPicPr>
          <p:cNvPr id="24" name="Рисунок 23">
            <a:extLst>
              <a:ext uri="{FF2B5EF4-FFF2-40B4-BE49-F238E27FC236}">
                <a16:creationId xmlns:a16="http://schemas.microsoft.com/office/drawing/2014/main" id="{C57DEC08-93F3-4D14-BDA4-AAF2785A2DE8}"/>
              </a:ext>
            </a:extLst>
          </p:cNvPr>
          <p:cNvPicPr>
            <a:picLocks noChangeAspect="1"/>
          </p:cNvPicPr>
          <p:nvPr/>
        </p:nvPicPr>
        <p:blipFill>
          <a:blip r:embed="rId12"/>
          <a:stretch>
            <a:fillRect/>
          </a:stretch>
        </p:blipFill>
        <p:spPr>
          <a:xfrm>
            <a:off x="1405298" y="3483441"/>
            <a:ext cx="6124575" cy="1323975"/>
          </a:xfrm>
          <a:prstGeom prst="rect">
            <a:avLst/>
          </a:prstGeom>
          <a:noFill/>
          <a:ln w="9525">
            <a:solidFill>
              <a:schemeClr val="tx1"/>
            </a:solidFill>
            <a:miter lim="800000"/>
            <a:headEnd/>
            <a:tailEnd/>
          </a:ln>
          <a:effectLst>
            <a:prstShdw prst="shdw17" dist="17961" dir="2700000">
              <a:schemeClr val="accent1">
                <a:gamma/>
                <a:shade val="60000"/>
                <a:invGamma/>
              </a:schemeClr>
            </a:prstShdw>
          </a:effectLst>
        </p:spPr>
      </p:pic>
      <p:sp>
        <p:nvSpPr>
          <p:cNvPr id="25" name="Line 6">
            <a:extLst>
              <a:ext uri="{FF2B5EF4-FFF2-40B4-BE49-F238E27FC236}">
                <a16:creationId xmlns:a16="http://schemas.microsoft.com/office/drawing/2014/main" id="{6D8CC163-3748-4408-AC23-4E2173A47A25}"/>
              </a:ext>
            </a:extLst>
          </p:cNvPr>
          <p:cNvSpPr>
            <a:spLocks noChangeShapeType="1"/>
          </p:cNvSpPr>
          <p:nvPr/>
        </p:nvSpPr>
        <p:spPr bwMode="auto">
          <a:xfrm flipH="1">
            <a:off x="7599685" y="3534653"/>
            <a:ext cx="799872" cy="571822"/>
          </a:xfrm>
          <a:prstGeom prst="line">
            <a:avLst/>
          </a:prstGeom>
          <a:noFill/>
          <a:ln w="38100">
            <a:solidFill>
              <a:srgbClr val="FF6600"/>
            </a:solidFill>
            <a:round/>
            <a:headEnd/>
            <a:tailEnd type="triangle" w="lg" len="lg"/>
          </a:ln>
          <a:effectLst/>
        </p:spPr>
        <p:txBody>
          <a:bodyPr wrap="none" anchor="ctr"/>
          <a:lstStyle/>
          <a:p>
            <a:pPr algn="l" rtl="0" fontAlgn="base">
              <a:spcBef>
                <a:spcPct val="0"/>
              </a:spcBef>
              <a:spcAft>
                <a:spcPct val="0"/>
              </a:spcAft>
            </a:pPr>
            <a:endParaRPr lang="ru-RU" sz="2400" kern="1200">
              <a:solidFill>
                <a:srgbClr val="336699"/>
              </a:solidFill>
              <a:latin typeface="Times New Roman" pitchFamily="18" charset="0"/>
              <a:ea typeface="+mn-ea"/>
              <a:cs typeface="+mn-cs"/>
            </a:endParaRPr>
          </a:p>
        </p:txBody>
      </p:sp>
      <p:sp>
        <p:nvSpPr>
          <p:cNvPr id="27" name="Rounded Rectangular Callout 49">
            <a:extLst>
              <a:ext uri="{FF2B5EF4-FFF2-40B4-BE49-F238E27FC236}">
                <a16:creationId xmlns:a16="http://schemas.microsoft.com/office/drawing/2014/main" id="{F6F7111B-2146-419E-B660-41F770B4D763}"/>
              </a:ext>
            </a:extLst>
          </p:cNvPr>
          <p:cNvSpPr/>
          <p:nvPr/>
        </p:nvSpPr>
        <p:spPr>
          <a:xfrm>
            <a:off x="3276566" y="3682008"/>
            <a:ext cx="988902" cy="533701"/>
          </a:xfrm>
          <a:prstGeom prst="wedgeRoundRectCallout">
            <a:avLst>
              <a:gd name="adj1" fmla="val 11391"/>
              <a:gd name="adj2" fmla="val 21251"/>
              <a:gd name="adj3" fmla="val 16667"/>
            </a:avLst>
          </a:prstGeom>
          <a:solidFill>
            <a:srgbClr val="FFFFB9"/>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200" dirty="0">
                <a:solidFill>
                  <a:schemeClr val="tx1"/>
                </a:solidFill>
              </a:rPr>
              <a:t>Step 3</a:t>
            </a:r>
            <a:r>
              <a:rPr lang="ru-RU" sz="1200" dirty="0">
                <a:solidFill>
                  <a:schemeClr val="tx1"/>
                </a:solidFill>
              </a:rPr>
              <a:t>:</a:t>
            </a:r>
            <a:r>
              <a:rPr lang="en-US" sz="1200" dirty="0">
                <a:solidFill>
                  <a:schemeClr val="tx1"/>
                </a:solidFill>
              </a:rPr>
              <a:t> Enquiry launched</a:t>
            </a:r>
          </a:p>
        </p:txBody>
      </p:sp>
    </p:spTree>
    <p:extLst>
      <p:ext uri="{BB962C8B-B14F-4D97-AF65-F5344CB8AC3E}">
        <p14:creationId xmlns:p14="http://schemas.microsoft.com/office/powerpoint/2010/main" val="26811775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5" descr="Graphical user interface, text, application&#10;&#10;Description automatically generated">
            <a:extLst>
              <a:ext uri="{FF2B5EF4-FFF2-40B4-BE49-F238E27FC236}">
                <a16:creationId xmlns:a16="http://schemas.microsoft.com/office/drawing/2014/main" id="{23A68151-0EE1-46B1-ACCB-E92AF391CF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17520" y="2072542"/>
            <a:ext cx="4460646" cy="1954188"/>
          </a:xfrm>
          <a:prstGeom prst="rect">
            <a:avLst/>
          </a:prstGeom>
          <a:noFill/>
          <a:ln w="9525">
            <a:solidFill>
              <a:schemeClr val="tx1"/>
            </a:solidFill>
            <a:miter lim="800000"/>
            <a:headEnd/>
            <a:tailEnd/>
          </a:ln>
          <a:effectLst>
            <a:prstShdw prst="shdw17" dist="17961" dir="2700000">
              <a:schemeClr val="accent1">
                <a:gamma/>
                <a:shade val="60000"/>
                <a:invGamma/>
              </a:schemeClr>
            </a:prstShdw>
          </a:effectLst>
        </p:spPr>
      </p:pic>
      <p:pic>
        <p:nvPicPr>
          <p:cNvPr id="10" name="Изображение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8901"/>
            <a:ext cx="8530938" cy="554793"/>
          </a:xfrm>
          <a:prstGeom prst="rect">
            <a:avLst/>
          </a:prstGeom>
        </p:spPr>
      </p:pic>
      <p:sp>
        <p:nvSpPr>
          <p:cNvPr id="2" name="Название 1"/>
          <p:cNvSpPr>
            <a:spLocks noGrp="1"/>
          </p:cNvSpPr>
          <p:nvPr>
            <p:ph type="title"/>
          </p:nvPr>
        </p:nvSpPr>
        <p:spPr>
          <a:xfrm>
            <a:off x="-1" y="43960"/>
            <a:ext cx="8686801" cy="461738"/>
          </a:xfrm>
        </p:spPr>
        <p:txBody>
          <a:bodyPr>
            <a:normAutofit/>
          </a:bodyPr>
          <a:lstStyle/>
          <a:p>
            <a:pPr algn="l"/>
            <a:r>
              <a:rPr lang="ru-RU" sz="180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altLang="en-US" sz="1800" dirty="0">
                <a:solidFill>
                  <a:schemeClr val="bg1"/>
                </a:solidFill>
                <a:latin typeface="Tahoma" panose="020B0604030504040204" pitchFamily="34" charset="0"/>
                <a:ea typeface="Tahoma" panose="020B0604030504040204" pitchFamily="34" charset="0"/>
                <a:cs typeface="Tahoma" panose="020B0604030504040204" pitchFamily="34" charset="0"/>
              </a:rPr>
              <a:t>A Sample Record</a:t>
            </a:r>
            <a:endParaRPr lang="ru-RU" sz="18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9" name="Изображение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29069" y="214039"/>
            <a:ext cx="740976" cy="326930"/>
          </a:xfrm>
          <a:prstGeom prst="rect">
            <a:avLst/>
          </a:prstGeom>
        </p:spPr>
      </p:pic>
      <p:pic>
        <p:nvPicPr>
          <p:cNvPr id="19" name="Изображение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529873" y="3290308"/>
            <a:ext cx="1623971" cy="1863011"/>
          </a:xfrm>
          <a:prstGeom prst="rect">
            <a:avLst/>
          </a:prstGeom>
        </p:spPr>
      </p:pic>
      <p:pic>
        <p:nvPicPr>
          <p:cNvPr id="20" name="Picture 1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3909" y="4767262"/>
            <a:ext cx="1260555" cy="307749"/>
          </a:xfrm>
          <a:prstGeom prst="rect">
            <a:avLst/>
          </a:prstGeom>
        </p:spPr>
      </p:pic>
      <p:sp>
        <p:nvSpPr>
          <p:cNvPr id="3" name="Номер слайда 2">
            <a:extLst>
              <a:ext uri="{FF2B5EF4-FFF2-40B4-BE49-F238E27FC236}">
                <a16:creationId xmlns:a16="http://schemas.microsoft.com/office/drawing/2014/main" id="{406BD188-B03B-498A-96D2-64CACC7AA4EF}"/>
              </a:ext>
            </a:extLst>
          </p:cNvPr>
          <p:cNvSpPr>
            <a:spLocks noGrp="1"/>
          </p:cNvSpPr>
          <p:nvPr>
            <p:ph type="sldNum" sz="quarter" idx="12"/>
          </p:nvPr>
        </p:nvSpPr>
        <p:spPr/>
        <p:txBody>
          <a:bodyPr/>
          <a:lstStyle/>
          <a:p>
            <a:fld id="{39FC74CF-8B03-5D41-97A3-DD76EB0CCB80}" type="slidenum">
              <a:rPr lang="ru-RU" smtClean="0"/>
              <a:t>21</a:t>
            </a:fld>
            <a:endParaRPr lang="ru-RU"/>
          </a:p>
        </p:txBody>
      </p:sp>
      <p:sp>
        <p:nvSpPr>
          <p:cNvPr id="12" name="TextBox 11">
            <a:extLst>
              <a:ext uri="{FF2B5EF4-FFF2-40B4-BE49-F238E27FC236}">
                <a16:creationId xmlns:a16="http://schemas.microsoft.com/office/drawing/2014/main" id="{9800A12A-5C89-44DB-AE08-145DF5AD19AB}"/>
              </a:ext>
            </a:extLst>
          </p:cNvPr>
          <p:cNvSpPr txBox="1"/>
          <p:nvPr/>
        </p:nvSpPr>
        <p:spPr>
          <a:xfrm>
            <a:off x="187321" y="759786"/>
            <a:ext cx="8956679" cy="1077218"/>
          </a:xfrm>
          <a:prstGeom prst="rect">
            <a:avLst/>
          </a:prstGeom>
          <a:noFill/>
        </p:spPr>
        <p:txBody>
          <a:bodyPr wrap="square">
            <a:spAutoFit/>
          </a:bodyPr>
          <a:lstStyle/>
          <a:p>
            <a:pPr marL="285750" marR="0" lvl="0" indent="-285750" algn="l" defTabSz="914400" rtl="0" eaLnBrk="1" fontAlgn="base" latinLnBrk="0" hangingPunct="1">
              <a:lnSpc>
                <a:spcPct val="100000"/>
              </a:lnSpc>
              <a:spcBef>
                <a:spcPct val="0"/>
              </a:spcBef>
              <a:spcAft>
                <a:spcPct val="0"/>
              </a:spcAft>
              <a:buClrTx/>
              <a:buSzTx/>
              <a:buFontTx/>
              <a:buBlip>
                <a:blip r:embed="rId8"/>
              </a:buBlip>
              <a:tabLst/>
              <a:defRPr/>
            </a:pPr>
            <a:r>
              <a:rPr kumimoji="0" lang="en-US" sz="1600" b="1" i="0" u="none" strike="noStrike" kern="1200" cap="none" spc="0" normalizeH="0" baseline="0" noProof="0" dirty="0">
                <a:ln>
                  <a:noFill/>
                </a:ln>
                <a:solidFill>
                  <a:srgbClr val="262626"/>
                </a:solidFill>
                <a:effectLst/>
                <a:uLnTx/>
                <a:uFillTx/>
                <a:latin typeface="Tahoma" panose="020B0604030504040204" pitchFamily="34" charset="0"/>
                <a:ea typeface="Tahoma" panose="020B0604030504040204" pitchFamily="34" charset="0"/>
                <a:cs typeface="Tahoma" panose="020B0604030504040204" pitchFamily="34" charset="0"/>
                <a:sym typeface="Helvetica Light"/>
              </a:rPr>
              <a:t>Date or Frequency Fields</a:t>
            </a:r>
          </a:p>
          <a:p>
            <a:pPr marL="742950" lvl="1" indent="-285750">
              <a:buBlip>
                <a:blip r:embed="rId8"/>
              </a:buBlip>
              <a:defRPr/>
            </a:pPr>
            <a:r>
              <a:rPr lang="en-US" sz="1600" dirty="0">
                <a:latin typeface="Tahoma" panose="020B0604030504040204" pitchFamily="34" charset="0"/>
                <a:ea typeface="Tahoma" panose="020B0604030504040204" pitchFamily="34" charset="0"/>
                <a:cs typeface="Tahoma" panose="020B0604030504040204" pitchFamily="34" charset="0"/>
                <a:sym typeface="Helvetica Light"/>
              </a:rPr>
              <a:t>You can enter a date directly (or frequency) into the input fields or use the helper widget.</a:t>
            </a:r>
          </a:p>
          <a:p>
            <a:pPr marL="742950" lvl="1" indent="-285750">
              <a:buBlip>
                <a:blip r:embed="rId8"/>
              </a:buBlip>
              <a:defRPr/>
            </a:pPr>
            <a:r>
              <a:rPr lang="en-US" sz="1600" dirty="0">
                <a:latin typeface="Tahoma" panose="020B0604030504040204" pitchFamily="34" charset="0"/>
                <a:ea typeface="Tahoma" panose="020B0604030504040204" pitchFamily="34" charset="0"/>
                <a:cs typeface="Tahoma" panose="020B0604030504040204" pitchFamily="34" charset="0"/>
                <a:sym typeface="Helvetica Light"/>
              </a:rPr>
              <a:t>Sample date field and Frequency field are shown below.</a:t>
            </a:r>
          </a:p>
        </p:txBody>
      </p:sp>
      <p:pic>
        <p:nvPicPr>
          <p:cNvPr id="14" name="Picture 9" descr="A picture containing table&#10;&#10;Description automatically generated">
            <a:extLst>
              <a:ext uri="{FF2B5EF4-FFF2-40B4-BE49-F238E27FC236}">
                <a16:creationId xmlns:a16="http://schemas.microsoft.com/office/drawing/2014/main" id="{98CBB804-250A-4F39-B25D-2E9CCDB4837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48316" y="2073617"/>
            <a:ext cx="3864008" cy="2247522"/>
          </a:xfrm>
          <a:prstGeom prst="rect">
            <a:avLst/>
          </a:prstGeom>
          <a:noFill/>
          <a:ln w="9525">
            <a:solidFill>
              <a:schemeClr val="tx1"/>
            </a:solidFill>
            <a:miter lim="800000"/>
            <a:headEnd/>
            <a:tailEnd/>
          </a:ln>
          <a:effectLst>
            <a:prstShdw prst="shdw17" dist="17961" dir="2700000">
              <a:schemeClr val="accent1">
                <a:gamma/>
                <a:shade val="60000"/>
                <a:invGamma/>
              </a:schemeClr>
            </a:prstShdw>
          </a:effectLst>
        </p:spPr>
      </p:pic>
      <p:sp>
        <p:nvSpPr>
          <p:cNvPr id="15" name="Rounded Rectangular Callout 48">
            <a:extLst>
              <a:ext uri="{FF2B5EF4-FFF2-40B4-BE49-F238E27FC236}">
                <a16:creationId xmlns:a16="http://schemas.microsoft.com/office/drawing/2014/main" id="{212D270D-A591-4F0A-B2A6-82D221899014}"/>
              </a:ext>
            </a:extLst>
          </p:cNvPr>
          <p:cNvSpPr/>
          <p:nvPr/>
        </p:nvSpPr>
        <p:spPr>
          <a:xfrm>
            <a:off x="2961445" y="2707865"/>
            <a:ext cx="1020059" cy="341771"/>
          </a:xfrm>
          <a:prstGeom prst="wedgeRoundRectCallout">
            <a:avLst>
              <a:gd name="adj1" fmla="val 41268"/>
              <a:gd name="adj2" fmla="val -170241"/>
              <a:gd name="adj3" fmla="val 16667"/>
            </a:avLst>
          </a:prstGeom>
          <a:solidFill>
            <a:srgbClr val="FFFFB9"/>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200" dirty="0">
                <a:solidFill>
                  <a:schemeClr val="tx1"/>
                </a:solidFill>
              </a:rPr>
              <a:t>Single Click</a:t>
            </a:r>
          </a:p>
        </p:txBody>
      </p:sp>
      <p:sp>
        <p:nvSpPr>
          <p:cNvPr id="16" name="Rounded Rectangular Callout 48">
            <a:extLst>
              <a:ext uri="{FF2B5EF4-FFF2-40B4-BE49-F238E27FC236}">
                <a16:creationId xmlns:a16="http://schemas.microsoft.com/office/drawing/2014/main" id="{CB879F10-A8CC-45AE-AA57-8815C72CC60B}"/>
              </a:ext>
            </a:extLst>
          </p:cNvPr>
          <p:cNvSpPr/>
          <p:nvPr/>
        </p:nvSpPr>
        <p:spPr>
          <a:xfrm>
            <a:off x="7831828" y="2659883"/>
            <a:ext cx="1020059" cy="341771"/>
          </a:xfrm>
          <a:prstGeom prst="wedgeRoundRectCallout">
            <a:avLst>
              <a:gd name="adj1" fmla="val 41268"/>
              <a:gd name="adj2" fmla="val -170241"/>
              <a:gd name="adj3" fmla="val 16667"/>
            </a:avLst>
          </a:prstGeom>
          <a:solidFill>
            <a:srgbClr val="FFFFB9"/>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200" dirty="0">
                <a:solidFill>
                  <a:schemeClr val="tx1"/>
                </a:solidFill>
              </a:rPr>
              <a:t>Single Click</a:t>
            </a:r>
          </a:p>
        </p:txBody>
      </p:sp>
    </p:spTree>
    <p:extLst>
      <p:ext uri="{BB962C8B-B14F-4D97-AF65-F5344CB8AC3E}">
        <p14:creationId xmlns:p14="http://schemas.microsoft.com/office/powerpoint/2010/main" val="31780362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Рисунок 6">
            <a:extLst>
              <a:ext uri="{FF2B5EF4-FFF2-40B4-BE49-F238E27FC236}">
                <a16:creationId xmlns:a16="http://schemas.microsoft.com/office/drawing/2014/main" id="{6B214979-78C7-4C75-80B5-E2A5DB930BBB}"/>
              </a:ext>
            </a:extLst>
          </p:cNvPr>
          <p:cNvPicPr>
            <a:picLocks noChangeAspect="1"/>
          </p:cNvPicPr>
          <p:nvPr/>
        </p:nvPicPr>
        <p:blipFill rotWithShape="1">
          <a:blip r:embed="rId3"/>
          <a:srcRect l="2343" t="21887" r="39113" b="4650"/>
          <a:stretch/>
        </p:blipFill>
        <p:spPr>
          <a:xfrm>
            <a:off x="103909" y="784514"/>
            <a:ext cx="5353188" cy="3580005"/>
          </a:xfrm>
          <a:prstGeom prst="rect">
            <a:avLst/>
          </a:prstGeom>
          <a:noFill/>
          <a:ln w="9525">
            <a:solidFill>
              <a:schemeClr val="tx1"/>
            </a:solidFill>
            <a:miter lim="800000"/>
            <a:headEnd/>
            <a:tailEnd/>
          </a:ln>
          <a:effectLst>
            <a:prstShdw prst="shdw17" dist="17961" dir="2700000">
              <a:schemeClr val="accent1">
                <a:gamma/>
                <a:shade val="60000"/>
                <a:invGamma/>
              </a:schemeClr>
            </a:prstShdw>
          </a:effectLst>
        </p:spPr>
      </p:pic>
      <p:pic>
        <p:nvPicPr>
          <p:cNvPr id="10" name="Изображение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8901"/>
            <a:ext cx="8530938" cy="554793"/>
          </a:xfrm>
          <a:prstGeom prst="rect">
            <a:avLst/>
          </a:prstGeom>
        </p:spPr>
      </p:pic>
      <p:sp>
        <p:nvSpPr>
          <p:cNvPr id="2" name="Название 1"/>
          <p:cNvSpPr>
            <a:spLocks noGrp="1"/>
          </p:cNvSpPr>
          <p:nvPr>
            <p:ph type="title"/>
          </p:nvPr>
        </p:nvSpPr>
        <p:spPr>
          <a:xfrm>
            <a:off x="-1" y="43960"/>
            <a:ext cx="8686801" cy="461738"/>
          </a:xfrm>
        </p:spPr>
        <p:txBody>
          <a:bodyPr>
            <a:normAutofit/>
          </a:bodyPr>
          <a:lstStyle/>
          <a:p>
            <a:pPr algn="l"/>
            <a:r>
              <a:rPr lang="en-US" sz="1800" dirty="0">
                <a:solidFill>
                  <a:schemeClr val="bg1"/>
                </a:solidFill>
                <a:latin typeface="Tahoma" panose="020B0604030504040204" pitchFamily="34" charset="0"/>
                <a:ea typeface="Tahoma" panose="020B0604030504040204" pitchFamily="34" charset="0"/>
                <a:cs typeface="Tahoma" panose="020B0604030504040204" pitchFamily="34" charset="0"/>
              </a:rPr>
              <a:t>Context Enquiry</a:t>
            </a:r>
          </a:p>
        </p:txBody>
      </p:sp>
      <p:pic>
        <p:nvPicPr>
          <p:cNvPr id="9" name="Изображение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29069" y="214039"/>
            <a:ext cx="740976" cy="326930"/>
          </a:xfrm>
          <a:prstGeom prst="rect">
            <a:avLst/>
          </a:prstGeom>
        </p:spPr>
      </p:pic>
      <p:pic>
        <p:nvPicPr>
          <p:cNvPr id="19" name="Изображение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529873" y="3290308"/>
            <a:ext cx="1623971" cy="1863011"/>
          </a:xfrm>
          <a:prstGeom prst="rect">
            <a:avLst/>
          </a:prstGeom>
        </p:spPr>
      </p:pic>
      <p:pic>
        <p:nvPicPr>
          <p:cNvPr id="20" name="Picture 1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3909" y="4767262"/>
            <a:ext cx="1260555" cy="307749"/>
          </a:xfrm>
          <a:prstGeom prst="rect">
            <a:avLst/>
          </a:prstGeom>
        </p:spPr>
      </p:pic>
      <p:sp>
        <p:nvSpPr>
          <p:cNvPr id="29" name="Rounded Rectangular Callout 48">
            <a:extLst>
              <a:ext uri="{FF2B5EF4-FFF2-40B4-BE49-F238E27FC236}">
                <a16:creationId xmlns:a16="http://schemas.microsoft.com/office/drawing/2014/main" id="{40696265-7606-4B14-B844-9EDB22170848}"/>
              </a:ext>
            </a:extLst>
          </p:cNvPr>
          <p:cNvSpPr/>
          <p:nvPr/>
        </p:nvSpPr>
        <p:spPr>
          <a:xfrm>
            <a:off x="5457096" y="1914075"/>
            <a:ext cx="1521927" cy="495001"/>
          </a:xfrm>
          <a:prstGeom prst="wedgeRoundRectCallout">
            <a:avLst>
              <a:gd name="adj1" fmla="val -55679"/>
              <a:gd name="adj2" fmla="val -89114"/>
              <a:gd name="adj3" fmla="val 16667"/>
            </a:avLst>
          </a:prstGeom>
          <a:solidFill>
            <a:srgbClr val="FFFFB9"/>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200" dirty="0">
                <a:solidFill>
                  <a:schemeClr val="tx1"/>
                </a:solidFill>
              </a:rPr>
              <a:t>Context Enquiry. Single Click</a:t>
            </a:r>
          </a:p>
        </p:txBody>
      </p:sp>
      <p:sp>
        <p:nvSpPr>
          <p:cNvPr id="21" name="Line 6">
            <a:extLst>
              <a:ext uri="{FF2B5EF4-FFF2-40B4-BE49-F238E27FC236}">
                <a16:creationId xmlns:a16="http://schemas.microsoft.com/office/drawing/2014/main" id="{7E7F79C1-71D3-4613-933C-6ABCB1948F9F}"/>
              </a:ext>
            </a:extLst>
          </p:cNvPr>
          <p:cNvSpPr>
            <a:spLocks noChangeShapeType="1"/>
          </p:cNvSpPr>
          <p:nvPr/>
        </p:nvSpPr>
        <p:spPr bwMode="auto">
          <a:xfrm flipH="1">
            <a:off x="3384320" y="1761565"/>
            <a:ext cx="1873480" cy="268941"/>
          </a:xfrm>
          <a:prstGeom prst="line">
            <a:avLst/>
          </a:prstGeom>
          <a:noFill/>
          <a:ln w="38100">
            <a:solidFill>
              <a:srgbClr val="FF6600"/>
            </a:solidFill>
            <a:round/>
            <a:headEnd/>
            <a:tailEnd type="triangle" w="lg" len="lg"/>
          </a:ln>
          <a:effectLst/>
        </p:spPr>
        <p:txBody>
          <a:bodyPr wrap="none" anchor="ctr"/>
          <a:lstStyle/>
          <a:p>
            <a:pPr algn="l" rtl="0" fontAlgn="base">
              <a:spcBef>
                <a:spcPct val="0"/>
              </a:spcBef>
              <a:spcAft>
                <a:spcPct val="0"/>
              </a:spcAft>
            </a:pPr>
            <a:endParaRPr lang="ru-RU" sz="2400" kern="1200">
              <a:solidFill>
                <a:srgbClr val="336699"/>
              </a:solidFill>
              <a:latin typeface="Times New Roman" pitchFamily="18" charset="0"/>
              <a:ea typeface="+mn-ea"/>
              <a:cs typeface="+mn-cs"/>
            </a:endParaRPr>
          </a:p>
        </p:txBody>
      </p:sp>
      <p:pic>
        <p:nvPicPr>
          <p:cNvPr id="11" name="Рисунок 10">
            <a:extLst>
              <a:ext uri="{FF2B5EF4-FFF2-40B4-BE49-F238E27FC236}">
                <a16:creationId xmlns:a16="http://schemas.microsoft.com/office/drawing/2014/main" id="{C4980279-E869-4581-B013-F321BEB8C696}"/>
              </a:ext>
            </a:extLst>
          </p:cNvPr>
          <p:cNvPicPr>
            <a:picLocks noChangeAspect="1"/>
          </p:cNvPicPr>
          <p:nvPr/>
        </p:nvPicPr>
        <p:blipFill>
          <a:blip r:embed="rId8"/>
          <a:stretch>
            <a:fillRect/>
          </a:stretch>
        </p:blipFill>
        <p:spPr>
          <a:xfrm>
            <a:off x="3899647" y="2902092"/>
            <a:ext cx="4760594" cy="1965099"/>
          </a:xfrm>
          <a:prstGeom prst="rect">
            <a:avLst/>
          </a:prstGeom>
        </p:spPr>
      </p:pic>
      <p:sp>
        <p:nvSpPr>
          <p:cNvPr id="30" name="Line 6">
            <a:extLst>
              <a:ext uri="{FF2B5EF4-FFF2-40B4-BE49-F238E27FC236}">
                <a16:creationId xmlns:a16="http://schemas.microsoft.com/office/drawing/2014/main" id="{2D1DF7D2-FFD4-4192-BCB9-C7F51D8592E4}"/>
              </a:ext>
            </a:extLst>
          </p:cNvPr>
          <p:cNvSpPr>
            <a:spLocks noChangeShapeType="1"/>
          </p:cNvSpPr>
          <p:nvPr/>
        </p:nvSpPr>
        <p:spPr bwMode="auto">
          <a:xfrm>
            <a:off x="3012140" y="2571750"/>
            <a:ext cx="674763" cy="978274"/>
          </a:xfrm>
          <a:prstGeom prst="line">
            <a:avLst/>
          </a:prstGeom>
          <a:noFill/>
          <a:ln w="38100">
            <a:solidFill>
              <a:srgbClr val="FF6600"/>
            </a:solidFill>
            <a:round/>
            <a:headEnd/>
            <a:tailEnd type="triangle" w="lg" len="lg"/>
          </a:ln>
          <a:effectLst/>
        </p:spPr>
        <p:txBody>
          <a:bodyPr wrap="none" anchor="ctr"/>
          <a:lstStyle/>
          <a:p>
            <a:pPr algn="l" rtl="0" fontAlgn="base">
              <a:spcBef>
                <a:spcPct val="0"/>
              </a:spcBef>
              <a:spcAft>
                <a:spcPct val="0"/>
              </a:spcAft>
            </a:pPr>
            <a:endParaRPr lang="ru-RU" sz="2400" kern="1200">
              <a:solidFill>
                <a:srgbClr val="336699"/>
              </a:solidFill>
              <a:latin typeface="Times New Roman" pitchFamily="18" charset="0"/>
              <a:ea typeface="+mn-ea"/>
              <a:cs typeface="+mn-cs"/>
            </a:endParaRPr>
          </a:p>
        </p:txBody>
      </p:sp>
      <p:sp>
        <p:nvSpPr>
          <p:cNvPr id="31" name="TextBox 30">
            <a:extLst>
              <a:ext uri="{FF2B5EF4-FFF2-40B4-BE49-F238E27FC236}">
                <a16:creationId xmlns:a16="http://schemas.microsoft.com/office/drawing/2014/main" id="{6AF60729-90D0-44CA-B951-C78A0AA06BAB}"/>
              </a:ext>
            </a:extLst>
          </p:cNvPr>
          <p:cNvSpPr txBox="1"/>
          <p:nvPr/>
        </p:nvSpPr>
        <p:spPr>
          <a:xfrm>
            <a:off x="6540866" y="2570930"/>
            <a:ext cx="2233853" cy="369332"/>
          </a:xfrm>
          <a:prstGeom prst="rect">
            <a:avLst/>
          </a:prstGeom>
          <a:noFill/>
        </p:spPr>
        <p:txBody>
          <a:bodyPr wrap="square">
            <a:spAutoFit/>
          </a:bodyPr>
          <a:lstStyle/>
          <a:p>
            <a:r>
              <a:rPr lang="en-US" dirty="0">
                <a:latin typeface="Tahoma" panose="020B0604030504040204" pitchFamily="34" charset="0"/>
                <a:ea typeface="Tahoma" panose="020B0604030504040204" pitchFamily="34" charset="0"/>
                <a:cs typeface="Tahoma" panose="020B0604030504040204" pitchFamily="34" charset="0"/>
              </a:rPr>
              <a:t>Context Enquiry</a:t>
            </a:r>
            <a:endParaRPr lang="ru-RU" dirty="0"/>
          </a:p>
        </p:txBody>
      </p:sp>
      <p:sp>
        <p:nvSpPr>
          <p:cNvPr id="3" name="Номер слайда 2">
            <a:extLst>
              <a:ext uri="{FF2B5EF4-FFF2-40B4-BE49-F238E27FC236}">
                <a16:creationId xmlns:a16="http://schemas.microsoft.com/office/drawing/2014/main" id="{C14BDBA0-3D4F-4948-AAAF-81917630A24C}"/>
              </a:ext>
            </a:extLst>
          </p:cNvPr>
          <p:cNvSpPr>
            <a:spLocks noGrp="1"/>
          </p:cNvSpPr>
          <p:nvPr>
            <p:ph type="sldNum" sz="quarter" idx="12"/>
          </p:nvPr>
        </p:nvSpPr>
        <p:spPr/>
        <p:txBody>
          <a:bodyPr/>
          <a:lstStyle/>
          <a:p>
            <a:fld id="{39FC74CF-8B03-5D41-97A3-DD76EB0CCB80}" type="slidenum">
              <a:rPr lang="ru-RU" smtClean="0"/>
              <a:t>22</a:t>
            </a:fld>
            <a:endParaRPr lang="ru-RU"/>
          </a:p>
        </p:txBody>
      </p:sp>
    </p:spTree>
    <p:extLst>
      <p:ext uri="{BB962C8B-B14F-4D97-AF65-F5344CB8AC3E}">
        <p14:creationId xmlns:p14="http://schemas.microsoft.com/office/powerpoint/2010/main" val="12173710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Рисунок 4">
            <a:extLst>
              <a:ext uri="{FF2B5EF4-FFF2-40B4-BE49-F238E27FC236}">
                <a16:creationId xmlns:a16="http://schemas.microsoft.com/office/drawing/2014/main" id="{2E59146A-8AD1-44AD-9D81-0365FE0A40D7}"/>
              </a:ext>
            </a:extLst>
          </p:cNvPr>
          <p:cNvPicPr>
            <a:picLocks noChangeAspect="1"/>
          </p:cNvPicPr>
          <p:nvPr/>
        </p:nvPicPr>
        <p:blipFill>
          <a:blip r:embed="rId3"/>
          <a:stretch>
            <a:fillRect/>
          </a:stretch>
        </p:blipFill>
        <p:spPr>
          <a:xfrm>
            <a:off x="385840" y="1336706"/>
            <a:ext cx="7643229" cy="3345237"/>
          </a:xfrm>
          <a:prstGeom prst="rect">
            <a:avLst/>
          </a:prstGeom>
        </p:spPr>
      </p:pic>
      <p:pic>
        <p:nvPicPr>
          <p:cNvPr id="10" name="Изображение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8901"/>
            <a:ext cx="8530938" cy="554793"/>
          </a:xfrm>
          <a:prstGeom prst="rect">
            <a:avLst/>
          </a:prstGeom>
        </p:spPr>
      </p:pic>
      <p:sp>
        <p:nvSpPr>
          <p:cNvPr id="2" name="Название 1"/>
          <p:cNvSpPr>
            <a:spLocks noGrp="1"/>
          </p:cNvSpPr>
          <p:nvPr>
            <p:ph type="title"/>
          </p:nvPr>
        </p:nvSpPr>
        <p:spPr>
          <a:xfrm>
            <a:off x="-1" y="43960"/>
            <a:ext cx="8686801" cy="461738"/>
          </a:xfrm>
        </p:spPr>
        <p:txBody>
          <a:bodyPr>
            <a:normAutofit/>
          </a:bodyPr>
          <a:lstStyle/>
          <a:p>
            <a:pPr algn="l"/>
            <a:r>
              <a:rPr lang="ru-RU" sz="180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altLang="en-US" sz="1800" dirty="0">
                <a:solidFill>
                  <a:schemeClr val="bg1"/>
                </a:solidFill>
                <a:latin typeface="Tahoma" panose="020B0604030504040204" pitchFamily="34" charset="0"/>
                <a:ea typeface="Tahoma" panose="020B0604030504040204" pitchFamily="34" charset="0"/>
                <a:cs typeface="Tahoma" panose="020B0604030504040204" pitchFamily="34" charset="0"/>
              </a:rPr>
              <a:t>A Sample Record</a:t>
            </a:r>
            <a:endParaRPr lang="ru-RU" sz="18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9" name="Изображение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29069" y="214039"/>
            <a:ext cx="740976" cy="326930"/>
          </a:xfrm>
          <a:prstGeom prst="rect">
            <a:avLst/>
          </a:prstGeom>
        </p:spPr>
      </p:pic>
      <p:pic>
        <p:nvPicPr>
          <p:cNvPr id="19" name="Изображение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529873" y="3290308"/>
            <a:ext cx="1623971" cy="1863011"/>
          </a:xfrm>
          <a:prstGeom prst="rect">
            <a:avLst/>
          </a:prstGeom>
        </p:spPr>
      </p:pic>
      <p:pic>
        <p:nvPicPr>
          <p:cNvPr id="20" name="Picture 1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3909" y="4767262"/>
            <a:ext cx="1260555" cy="307749"/>
          </a:xfrm>
          <a:prstGeom prst="rect">
            <a:avLst/>
          </a:prstGeom>
        </p:spPr>
      </p:pic>
      <p:sp>
        <p:nvSpPr>
          <p:cNvPr id="17" name="Rounded Rectangular Callout 49">
            <a:extLst>
              <a:ext uri="{FF2B5EF4-FFF2-40B4-BE49-F238E27FC236}">
                <a16:creationId xmlns:a16="http://schemas.microsoft.com/office/drawing/2014/main" id="{62D3A16D-D519-45FB-95FF-4170D310D873}"/>
              </a:ext>
            </a:extLst>
          </p:cNvPr>
          <p:cNvSpPr/>
          <p:nvPr/>
        </p:nvSpPr>
        <p:spPr>
          <a:xfrm>
            <a:off x="1565041" y="3489978"/>
            <a:ext cx="988902" cy="418288"/>
          </a:xfrm>
          <a:prstGeom prst="wedgeRoundRectCallout">
            <a:avLst>
              <a:gd name="adj1" fmla="val -96032"/>
              <a:gd name="adj2" fmla="val 179205"/>
              <a:gd name="adj3" fmla="val 16667"/>
            </a:avLst>
          </a:prstGeom>
          <a:solidFill>
            <a:srgbClr val="FFFFB9"/>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200" dirty="0">
                <a:solidFill>
                  <a:schemeClr val="tx1"/>
                </a:solidFill>
              </a:rPr>
              <a:t>Hot field</a:t>
            </a:r>
          </a:p>
        </p:txBody>
      </p:sp>
      <p:sp>
        <p:nvSpPr>
          <p:cNvPr id="3" name="Номер слайда 2">
            <a:extLst>
              <a:ext uri="{FF2B5EF4-FFF2-40B4-BE49-F238E27FC236}">
                <a16:creationId xmlns:a16="http://schemas.microsoft.com/office/drawing/2014/main" id="{406BD188-B03B-498A-96D2-64CACC7AA4EF}"/>
              </a:ext>
            </a:extLst>
          </p:cNvPr>
          <p:cNvSpPr>
            <a:spLocks noGrp="1"/>
          </p:cNvSpPr>
          <p:nvPr>
            <p:ph type="sldNum" sz="quarter" idx="12"/>
          </p:nvPr>
        </p:nvSpPr>
        <p:spPr/>
        <p:txBody>
          <a:bodyPr/>
          <a:lstStyle/>
          <a:p>
            <a:fld id="{39FC74CF-8B03-5D41-97A3-DD76EB0CCB80}" type="slidenum">
              <a:rPr lang="ru-RU" smtClean="0"/>
              <a:t>23</a:t>
            </a:fld>
            <a:endParaRPr lang="ru-RU"/>
          </a:p>
        </p:txBody>
      </p:sp>
      <p:sp>
        <p:nvSpPr>
          <p:cNvPr id="15" name="TextBox 14">
            <a:extLst>
              <a:ext uri="{FF2B5EF4-FFF2-40B4-BE49-F238E27FC236}">
                <a16:creationId xmlns:a16="http://schemas.microsoft.com/office/drawing/2014/main" id="{10B853C9-7C1F-4C96-81C3-F23DAD685B2C}"/>
              </a:ext>
            </a:extLst>
          </p:cNvPr>
          <p:cNvSpPr txBox="1"/>
          <p:nvPr/>
        </p:nvSpPr>
        <p:spPr>
          <a:xfrm>
            <a:off x="103908" y="516332"/>
            <a:ext cx="8686801" cy="830997"/>
          </a:xfrm>
          <a:prstGeom prst="rect">
            <a:avLst/>
          </a:prstGeom>
          <a:noFill/>
        </p:spPr>
        <p:txBody>
          <a:bodyPr wrap="square">
            <a:spAutoFit/>
          </a:bodyPr>
          <a:lstStyle/>
          <a:p>
            <a:pPr marL="285750" marR="0" lvl="0" indent="-285750" algn="l" defTabSz="914400" rtl="0" eaLnBrk="1" fontAlgn="base" latinLnBrk="0" hangingPunct="1">
              <a:lnSpc>
                <a:spcPct val="100000"/>
              </a:lnSpc>
              <a:spcBef>
                <a:spcPct val="0"/>
              </a:spcBef>
              <a:spcAft>
                <a:spcPct val="0"/>
              </a:spcAft>
              <a:buClrTx/>
              <a:buSzTx/>
              <a:buFontTx/>
              <a:buBlip>
                <a:blip r:embed="rId8"/>
              </a:buBlip>
              <a:tabLst/>
              <a:defRPr/>
            </a:pPr>
            <a:r>
              <a:rPr kumimoji="0" lang="en-US" sz="1600" b="1" i="0" u="none" strike="noStrike" kern="1200" cap="none" spc="0" normalizeH="0" baseline="0" noProof="0" dirty="0">
                <a:ln>
                  <a:noFill/>
                </a:ln>
                <a:solidFill>
                  <a:srgbClr val="262626"/>
                </a:solidFill>
                <a:effectLst/>
                <a:uLnTx/>
                <a:uFillTx/>
                <a:latin typeface="Tahoma" panose="020B0604030504040204" pitchFamily="34" charset="0"/>
                <a:ea typeface="Tahoma" panose="020B0604030504040204" pitchFamily="34" charset="0"/>
                <a:cs typeface="Tahoma" panose="020B0604030504040204" pitchFamily="34" charset="0"/>
                <a:sym typeface="Helvetica Light"/>
              </a:rPr>
              <a:t>Hot fields</a:t>
            </a:r>
          </a:p>
          <a:p>
            <a:pPr marL="742950" lvl="1" indent="-285750">
              <a:buBlip>
                <a:blip r:embed="rId8"/>
              </a:buBlip>
              <a:defRPr/>
            </a:pPr>
            <a:r>
              <a:rPr lang="en-US" sz="1600" dirty="0">
                <a:latin typeface="Tahoma" panose="020B0604030504040204" pitchFamily="34" charset="0"/>
                <a:ea typeface="Tahoma" panose="020B0604030504040204" pitchFamily="34" charset="0"/>
                <a:cs typeface="Tahoma" panose="020B0604030504040204" pitchFamily="34" charset="0"/>
                <a:sym typeface="Helvetica Light"/>
              </a:rPr>
              <a:t>Entering or changing a value in the hot field, then tabbing away allows the UXP Browser to validate all the fields on the screen. These fields have orange labels:</a:t>
            </a:r>
          </a:p>
        </p:txBody>
      </p:sp>
    </p:spTree>
    <p:extLst>
      <p:ext uri="{BB962C8B-B14F-4D97-AF65-F5344CB8AC3E}">
        <p14:creationId xmlns:p14="http://schemas.microsoft.com/office/powerpoint/2010/main" val="13432260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Рисунок 10">
            <a:extLst>
              <a:ext uri="{FF2B5EF4-FFF2-40B4-BE49-F238E27FC236}">
                <a16:creationId xmlns:a16="http://schemas.microsoft.com/office/drawing/2014/main" id="{E72F0A75-3166-42D1-A152-E558B69FEB7B}"/>
              </a:ext>
            </a:extLst>
          </p:cNvPr>
          <p:cNvPicPr>
            <a:picLocks noChangeAspect="1"/>
          </p:cNvPicPr>
          <p:nvPr/>
        </p:nvPicPr>
        <p:blipFill rotWithShape="1">
          <a:blip r:embed="rId3"/>
          <a:srcRect l="1136" t="20130" r="1136" b="4948"/>
          <a:stretch/>
        </p:blipFill>
        <p:spPr>
          <a:xfrm>
            <a:off x="103908" y="888148"/>
            <a:ext cx="8936183" cy="3651158"/>
          </a:xfrm>
          <a:prstGeom prst="rect">
            <a:avLst/>
          </a:prstGeom>
        </p:spPr>
      </p:pic>
      <p:pic>
        <p:nvPicPr>
          <p:cNvPr id="10" name="Изображение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8901"/>
            <a:ext cx="8530938" cy="554793"/>
          </a:xfrm>
          <a:prstGeom prst="rect">
            <a:avLst/>
          </a:prstGeom>
        </p:spPr>
      </p:pic>
      <p:sp>
        <p:nvSpPr>
          <p:cNvPr id="2" name="Название 1"/>
          <p:cNvSpPr>
            <a:spLocks noGrp="1"/>
          </p:cNvSpPr>
          <p:nvPr>
            <p:ph type="title"/>
          </p:nvPr>
        </p:nvSpPr>
        <p:spPr>
          <a:xfrm>
            <a:off x="-1" y="43960"/>
            <a:ext cx="8686801" cy="461738"/>
          </a:xfrm>
        </p:spPr>
        <p:txBody>
          <a:bodyPr>
            <a:normAutofit/>
          </a:bodyPr>
          <a:lstStyle/>
          <a:p>
            <a:pPr algn="l"/>
            <a:r>
              <a:rPr lang="ru-RU" sz="180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altLang="en-US" sz="1800" dirty="0">
                <a:solidFill>
                  <a:schemeClr val="bg1"/>
                </a:solidFill>
                <a:latin typeface="Tahoma" panose="020B0604030504040204" pitchFamily="34" charset="0"/>
                <a:ea typeface="Tahoma" panose="020B0604030504040204" pitchFamily="34" charset="0"/>
                <a:cs typeface="Tahoma" panose="020B0604030504040204" pitchFamily="34" charset="0"/>
              </a:rPr>
              <a:t>A Sample Record – On Validation</a:t>
            </a:r>
            <a:endParaRPr lang="ru-RU" sz="18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9" name="Изображение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29069" y="214039"/>
            <a:ext cx="740976" cy="326930"/>
          </a:xfrm>
          <a:prstGeom prst="rect">
            <a:avLst/>
          </a:prstGeom>
        </p:spPr>
      </p:pic>
      <p:pic>
        <p:nvPicPr>
          <p:cNvPr id="19" name="Изображение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529873" y="3290308"/>
            <a:ext cx="1623971" cy="1863011"/>
          </a:xfrm>
          <a:prstGeom prst="rect">
            <a:avLst/>
          </a:prstGeom>
        </p:spPr>
      </p:pic>
      <p:pic>
        <p:nvPicPr>
          <p:cNvPr id="20" name="Picture 1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3909" y="4767262"/>
            <a:ext cx="1260555" cy="307749"/>
          </a:xfrm>
          <a:prstGeom prst="rect">
            <a:avLst/>
          </a:prstGeom>
        </p:spPr>
      </p:pic>
      <p:sp>
        <p:nvSpPr>
          <p:cNvPr id="24" name="Rounded Rectangular Callout 2">
            <a:extLst>
              <a:ext uri="{FF2B5EF4-FFF2-40B4-BE49-F238E27FC236}">
                <a16:creationId xmlns:a16="http://schemas.microsoft.com/office/drawing/2014/main" id="{C361941D-8AF4-4AAE-B6AA-B22059436455}"/>
              </a:ext>
            </a:extLst>
          </p:cNvPr>
          <p:cNvSpPr/>
          <p:nvPr/>
        </p:nvSpPr>
        <p:spPr>
          <a:xfrm>
            <a:off x="3060699" y="733655"/>
            <a:ext cx="1511300" cy="458713"/>
          </a:xfrm>
          <a:prstGeom prst="wedgeRoundRectCallout">
            <a:avLst>
              <a:gd name="adj1" fmla="val 116530"/>
              <a:gd name="adj2" fmla="val 36715"/>
              <a:gd name="adj3" fmla="val 16667"/>
            </a:avLst>
          </a:prstGeom>
          <a:solidFill>
            <a:srgbClr val="FFFFB9"/>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200" dirty="0">
                <a:solidFill>
                  <a:schemeClr val="tx1"/>
                </a:solidFill>
              </a:rPr>
              <a:t>Validates the data in the form</a:t>
            </a:r>
          </a:p>
        </p:txBody>
      </p:sp>
      <p:sp>
        <p:nvSpPr>
          <p:cNvPr id="3" name="Номер слайда 2">
            <a:extLst>
              <a:ext uri="{FF2B5EF4-FFF2-40B4-BE49-F238E27FC236}">
                <a16:creationId xmlns:a16="http://schemas.microsoft.com/office/drawing/2014/main" id="{6A4B9383-FA12-4BAB-9473-432B8F0B545D}"/>
              </a:ext>
            </a:extLst>
          </p:cNvPr>
          <p:cNvSpPr>
            <a:spLocks noGrp="1"/>
          </p:cNvSpPr>
          <p:nvPr>
            <p:ph type="sldNum" sz="quarter" idx="12"/>
          </p:nvPr>
        </p:nvSpPr>
        <p:spPr/>
        <p:txBody>
          <a:bodyPr/>
          <a:lstStyle/>
          <a:p>
            <a:fld id="{39FC74CF-8B03-5D41-97A3-DD76EB0CCB80}" type="slidenum">
              <a:rPr lang="ru-RU" smtClean="0"/>
              <a:t>24</a:t>
            </a:fld>
            <a:endParaRPr lang="ru-RU"/>
          </a:p>
        </p:txBody>
      </p:sp>
    </p:spTree>
    <p:extLst>
      <p:ext uri="{BB962C8B-B14F-4D97-AF65-F5344CB8AC3E}">
        <p14:creationId xmlns:p14="http://schemas.microsoft.com/office/powerpoint/2010/main" val="14123060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Изображение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8901"/>
            <a:ext cx="8530938" cy="554793"/>
          </a:xfrm>
          <a:prstGeom prst="rect">
            <a:avLst/>
          </a:prstGeom>
        </p:spPr>
      </p:pic>
      <p:sp>
        <p:nvSpPr>
          <p:cNvPr id="2" name="Название 1"/>
          <p:cNvSpPr>
            <a:spLocks noGrp="1"/>
          </p:cNvSpPr>
          <p:nvPr>
            <p:ph type="title"/>
          </p:nvPr>
        </p:nvSpPr>
        <p:spPr>
          <a:xfrm>
            <a:off x="-1" y="43960"/>
            <a:ext cx="8686801" cy="461738"/>
          </a:xfrm>
        </p:spPr>
        <p:txBody>
          <a:bodyPr>
            <a:normAutofit/>
          </a:bodyPr>
          <a:lstStyle/>
          <a:p>
            <a:pPr algn="l"/>
            <a:r>
              <a:rPr lang="ru-RU" sz="180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800" dirty="0">
                <a:solidFill>
                  <a:schemeClr val="bg1"/>
                </a:solidFill>
                <a:latin typeface="Tahoma" panose="020B0604030504040204" pitchFamily="34" charset="0"/>
                <a:ea typeface="Tahoma" panose="020B0604030504040204" pitchFamily="34" charset="0"/>
                <a:cs typeface="Tahoma" panose="020B0604030504040204" pitchFamily="34" charset="0"/>
              </a:rPr>
              <a:t>Types of Messages in T24</a:t>
            </a:r>
            <a:endParaRPr lang="ru-RU" sz="18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9" name="Изображение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29069" y="214039"/>
            <a:ext cx="740976" cy="326930"/>
          </a:xfrm>
          <a:prstGeom prst="rect">
            <a:avLst/>
          </a:prstGeom>
        </p:spPr>
      </p:pic>
      <p:pic>
        <p:nvPicPr>
          <p:cNvPr id="19" name="Изображение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29873" y="3290308"/>
            <a:ext cx="1623971" cy="1863011"/>
          </a:xfrm>
          <a:prstGeom prst="rect">
            <a:avLst/>
          </a:prstGeom>
        </p:spPr>
      </p:pic>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3909" y="4767262"/>
            <a:ext cx="1260555" cy="307749"/>
          </a:xfrm>
          <a:prstGeom prst="rect">
            <a:avLst/>
          </a:prstGeom>
        </p:spPr>
      </p:pic>
      <p:sp>
        <p:nvSpPr>
          <p:cNvPr id="11" name="Прямоугольник 10">
            <a:extLst>
              <a:ext uri="{FF2B5EF4-FFF2-40B4-BE49-F238E27FC236}">
                <a16:creationId xmlns:a16="http://schemas.microsoft.com/office/drawing/2014/main" id="{B841E0B2-BF56-4CBF-89F1-5A3A40391BCA}"/>
              </a:ext>
            </a:extLst>
          </p:cNvPr>
          <p:cNvSpPr/>
          <p:nvPr/>
        </p:nvSpPr>
        <p:spPr>
          <a:xfrm>
            <a:off x="459959" y="803899"/>
            <a:ext cx="7974419" cy="2369880"/>
          </a:xfrm>
          <a:prstGeom prst="rect">
            <a:avLst/>
          </a:prstGeom>
        </p:spPr>
        <p:txBody>
          <a:bodyPr wrap="square">
            <a:spAutoFit/>
          </a:bodyPr>
          <a:lstStyle/>
          <a:p>
            <a:pPr algn="just">
              <a:spcAft>
                <a:spcPts val="600"/>
              </a:spcAft>
              <a:buBlip>
                <a:blip r:embed="rId7"/>
              </a:buBlip>
            </a:pPr>
            <a:r>
              <a:rPr kumimoji="0" lang="ru-RU" altLang="en-US" sz="18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 </a:t>
            </a:r>
            <a:r>
              <a:rPr lang="en-US" sz="1600" dirty="0">
                <a:solidFill>
                  <a:prstClr val="black"/>
                </a:solidFill>
                <a:latin typeface="Tahoma" panose="020B0604030504040204" pitchFamily="34" charset="0"/>
                <a:ea typeface="Tahoma" panose="020B0604030504040204" pitchFamily="34" charset="0"/>
                <a:cs typeface="Tahoma" panose="020B0604030504040204" pitchFamily="34" charset="0"/>
              </a:rPr>
              <a:t>In T24, when you commit a record, two types of messages can be displayed:</a:t>
            </a:r>
            <a:endParaRPr kumimoji="0" lang="en-US" altLang="en-US"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a:p>
            <a:pPr marL="0" marR="0" lvl="0" indent="0" algn="just" defTabSz="457200" rtl="0" eaLnBrk="1" fontAlgn="auto" latinLnBrk="0" hangingPunct="1">
              <a:lnSpc>
                <a:spcPct val="100000"/>
              </a:lnSpc>
              <a:spcBef>
                <a:spcPts val="0"/>
              </a:spcBef>
              <a:spcAft>
                <a:spcPts val="600"/>
              </a:spcAft>
              <a:buClrTx/>
              <a:buSzTx/>
              <a:buFontTx/>
              <a:buNone/>
              <a:tabLst/>
              <a:defRPr/>
            </a:pPr>
            <a:endParaRPr kumimoji="0" lang="fr-FR" altLang="en-US"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a:p>
            <a:pPr marL="0" marR="0" lvl="0" indent="0" algn="just" defTabSz="457200" rtl="0" eaLnBrk="1" fontAlgn="auto" latinLnBrk="0" hangingPunct="1">
              <a:lnSpc>
                <a:spcPct val="100000"/>
              </a:lnSpc>
              <a:spcBef>
                <a:spcPts val="0"/>
              </a:spcBef>
              <a:spcAft>
                <a:spcPts val="600"/>
              </a:spcAft>
              <a:buClrTx/>
              <a:buSzTx/>
              <a:buFontTx/>
              <a:buNone/>
              <a:tabLst/>
              <a:defRPr/>
            </a:pPr>
            <a:endParaRPr kumimoji="0" lang="en-US" altLang="en-US"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a:p>
            <a:pPr marL="0" marR="0" lvl="0" indent="0" algn="just" defTabSz="457200" rtl="0" eaLnBrk="1" fontAlgn="auto" latinLnBrk="0" hangingPunct="1">
              <a:lnSpc>
                <a:spcPct val="100000"/>
              </a:lnSpc>
              <a:spcBef>
                <a:spcPts val="0"/>
              </a:spcBef>
              <a:spcAft>
                <a:spcPts val="600"/>
              </a:spcAft>
              <a:buClrTx/>
              <a:buSzTx/>
              <a:buFontTx/>
              <a:buNone/>
              <a:tabLst/>
              <a:defRPr/>
            </a:pPr>
            <a:endParaRPr kumimoji="0" lang="en-US" altLang="en-US"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a:p>
            <a:pPr marL="0" marR="0" lvl="0" indent="0" algn="just" defTabSz="457200" rtl="0" eaLnBrk="1" fontAlgn="auto" latinLnBrk="0" hangingPunct="1">
              <a:lnSpc>
                <a:spcPct val="100000"/>
              </a:lnSpc>
              <a:spcBef>
                <a:spcPts val="0"/>
              </a:spcBef>
              <a:spcAft>
                <a:spcPts val="600"/>
              </a:spcAft>
              <a:buClrTx/>
              <a:buSzTx/>
              <a:buFontTx/>
              <a:buNone/>
              <a:tabLst/>
              <a:defRPr/>
            </a:pPr>
            <a:endParaRPr kumimoji="0" lang="en-US" altLang="en-US"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a:p>
            <a:pPr marL="0" marR="0" lvl="0" indent="0" algn="just" defTabSz="457200" rtl="0" eaLnBrk="1" fontAlgn="auto" latinLnBrk="0" hangingPunct="1">
              <a:lnSpc>
                <a:spcPct val="100000"/>
              </a:lnSpc>
              <a:spcBef>
                <a:spcPts val="0"/>
              </a:spcBef>
              <a:spcAft>
                <a:spcPts val="600"/>
              </a:spcAft>
              <a:buClrTx/>
              <a:buSzTx/>
              <a:buFontTx/>
              <a:buNone/>
              <a:tabLst/>
              <a:defRPr/>
            </a:pPr>
            <a:endParaRPr kumimoji="0" lang="en-US" altLang="en-US" sz="18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just" defTabSz="457200" rtl="0" eaLnBrk="1" fontAlgn="auto" latinLnBrk="0" hangingPunct="1">
              <a:lnSpc>
                <a:spcPct val="100000"/>
              </a:lnSpc>
              <a:spcBef>
                <a:spcPts val="0"/>
              </a:spcBef>
              <a:spcAft>
                <a:spcPts val="600"/>
              </a:spcAft>
              <a:buClrTx/>
              <a:buSzTx/>
              <a:buFontTx/>
              <a:buBlip>
                <a:blip r:embed="rId7"/>
              </a:buBlip>
              <a:tabLst/>
              <a:defRPr/>
            </a:pPr>
            <a:endParaRPr kumimoji="0" lang="ru-RU" sz="18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p:txBody>
      </p:sp>
      <p:pic>
        <p:nvPicPr>
          <p:cNvPr id="4" name="Рисунок 3">
            <a:extLst>
              <a:ext uri="{FF2B5EF4-FFF2-40B4-BE49-F238E27FC236}">
                <a16:creationId xmlns:a16="http://schemas.microsoft.com/office/drawing/2014/main" id="{31CDD90A-03BB-4DFC-ADC4-23855FB5AF57}"/>
              </a:ext>
            </a:extLst>
          </p:cNvPr>
          <p:cNvPicPr>
            <a:picLocks noChangeAspect="1"/>
          </p:cNvPicPr>
          <p:nvPr/>
        </p:nvPicPr>
        <p:blipFill rotWithShape="1">
          <a:blip r:embed="rId8"/>
          <a:srcRect/>
          <a:stretch/>
        </p:blipFill>
        <p:spPr>
          <a:xfrm>
            <a:off x="2021545" y="1616730"/>
            <a:ext cx="3718444" cy="1193705"/>
          </a:xfrm>
          <a:prstGeom prst="rect">
            <a:avLst/>
          </a:prstGeom>
        </p:spPr>
      </p:pic>
      <p:sp>
        <p:nvSpPr>
          <p:cNvPr id="13" name="TextBox 12">
            <a:extLst>
              <a:ext uri="{FF2B5EF4-FFF2-40B4-BE49-F238E27FC236}">
                <a16:creationId xmlns:a16="http://schemas.microsoft.com/office/drawing/2014/main" id="{88700C75-452D-476A-B1F2-FFA51C074DE5}"/>
              </a:ext>
            </a:extLst>
          </p:cNvPr>
          <p:cNvSpPr txBox="1"/>
          <p:nvPr/>
        </p:nvSpPr>
        <p:spPr>
          <a:xfrm>
            <a:off x="2120156" y="1247397"/>
            <a:ext cx="2021541" cy="369332"/>
          </a:xfrm>
          <a:prstGeom prst="rect">
            <a:avLst/>
          </a:prstGeom>
          <a:noFill/>
        </p:spPr>
        <p:txBody>
          <a:bodyPr wrap="square">
            <a:spAutoFit/>
          </a:bodyPr>
          <a:lstStyle/>
          <a:p>
            <a:r>
              <a:rPr lang="en-US" b="1" dirty="0">
                <a:latin typeface="Tahoma" panose="020B0604030504040204" pitchFamily="34" charset="0"/>
                <a:ea typeface="Tahoma" panose="020B0604030504040204" pitchFamily="34" charset="0"/>
                <a:cs typeface="Tahoma" panose="020B0604030504040204" pitchFamily="34" charset="0"/>
              </a:rPr>
              <a:t>Error Message</a:t>
            </a:r>
            <a:r>
              <a:rPr lang="ru-RU" b="1" dirty="0">
                <a:latin typeface="Tahoma" panose="020B0604030504040204" pitchFamily="34" charset="0"/>
                <a:ea typeface="Tahoma" panose="020B0604030504040204" pitchFamily="34" charset="0"/>
                <a:cs typeface="Tahoma" panose="020B0604030504040204" pitchFamily="34" charset="0"/>
              </a:rPr>
              <a:t>:</a:t>
            </a:r>
            <a:endParaRPr lang="ru-RU" b="1" dirty="0"/>
          </a:p>
        </p:txBody>
      </p:sp>
      <p:pic>
        <p:nvPicPr>
          <p:cNvPr id="7" name="Рисунок 6">
            <a:extLst>
              <a:ext uri="{FF2B5EF4-FFF2-40B4-BE49-F238E27FC236}">
                <a16:creationId xmlns:a16="http://schemas.microsoft.com/office/drawing/2014/main" id="{9D08C457-BA85-4A3C-91F2-F8475BDF36F4}"/>
              </a:ext>
            </a:extLst>
          </p:cNvPr>
          <p:cNvPicPr>
            <a:picLocks noChangeAspect="1"/>
          </p:cNvPicPr>
          <p:nvPr/>
        </p:nvPicPr>
        <p:blipFill>
          <a:blip r:embed="rId9"/>
          <a:stretch>
            <a:fillRect/>
          </a:stretch>
        </p:blipFill>
        <p:spPr>
          <a:xfrm>
            <a:off x="2021545" y="3599049"/>
            <a:ext cx="3751668" cy="1107420"/>
          </a:xfrm>
          <a:prstGeom prst="rect">
            <a:avLst/>
          </a:prstGeom>
        </p:spPr>
      </p:pic>
      <p:sp>
        <p:nvSpPr>
          <p:cNvPr id="15" name="TextBox 14">
            <a:extLst>
              <a:ext uri="{FF2B5EF4-FFF2-40B4-BE49-F238E27FC236}">
                <a16:creationId xmlns:a16="http://schemas.microsoft.com/office/drawing/2014/main" id="{0CBCB747-1C93-468F-8EF7-FF91F22A6BB8}"/>
              </a:ext>
            </a:extLst>
          </p:cNvPr>
          <p:cNvSpPr txBox="1"/>
          <p:nvPr/>
        </p:nvSpPr>
        <p:spPr>
          <a:xfrm>
            <a:off x="2084298" y="3216375"/>
            <a:ext cx="2487702" cy="369332"/>
          </a:xfrm>
          <a:prstGeom prst="rect">
            <a:avLst/>
          </a:prstGeom>
          <a:noFill/>
        </p:spPr>
        <p:txBody>
          <a:bodyPr wrap="square">
            <a:spAutoFit/>
          </a:bodyPr>
          <a:lstStyle/>
          <a:p>
            <a:r>
              <a:rPr lang="en-US" b="1" dirty="0">
                <a:latin typeface="Tahoma" panose="020B0604030504040204" pitchFamily="34" charset="0"/>
                <a:ea typeface="Tahoma" panose="020B0604030504040204" pitchFamily="34" charset="0"/>
                <a:cs typeface="Tahoma" panose="020B0604030504040204" pitchFamily="34" charset="0"/>
              </a:rPr>
              <a:t>Override Message</a:t>
            </a:r>
            <a:r>
              <a:rPr lang="ru-RU" b="1" dirty="0">
                <a:latin typeface="Tahoma" panose="020B0604030504040204" pitchFamily="34" charset="0"/>
                <a:ea typeface="Tahoma" panose="020B0604030504040204" pitchFamily="34" charset="0"/>
                <a:cs typeface="Tahoma" panose="020B0604030504040204" pitchFamily="34" charset="0"/>
              </a:rPr>
              <a:t>:</a:t>
            </a:r>
            <a:endParaRPr lang="ru-RU" b="1" dirty="0"/>
          </a:p>
        </p:txBody>
      </p:sp>
      <p:sp>
        <p:nvSpPr>
          <p:cNvPr id="3" name="Номер слайда 2">
            <a:extLst>
              <a:ext uri="{FF2B5EF4-FFF2-40B4-BE49-F238E27FC236}">
                <a16:creationId xmlns:a16="http://schemas.microsoft.com/office/drawing/2014/main" id="{2F93A6E1-1383-4377-A104-EE0B2EB865E6}"/>
              </a:ext>
            </a:extLst>
          </p:cNvPr>
          <p:cNvSpPr>
            <a:spLocks noGrp="1"/>
          </p:cNvSpPr>
          <p:nvPr>
            <p:ph type="sldNum" sz="quarter" idx="12"/>
          </p:nvPr>
        </p:nvSpPr>
        <p:spPr/>
        <p:txBody>
          <a:bodyPr/>
          <a:lstStyle/>
          <a:p>
            <a:fld id="{39FC74CF-8B03-5D41-97A3-DD76EB0CCB80}" type="slidenum">
              <a:rPr lang="ru-RU" smtClean="0"/>
              <a:t>25</a:t>
            </a:fld>
            <a:endParaRPr lang="ru-RU"/>
          </a:p>
        </p:txBody>
      </p:sp>
    </p:spTree>
    <p:extLst>
      <p:ext uri="{BB962C8B-B14F-4D97-AF65-F5344CB8AC3E}">
        <p14:creationId xmlns:p14="http://schemas.microsoft.com/office/powerpoint/2010/main" val="39196512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Изображение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8901"/>
            <a:ext cx="8530938" cy="554793"/>
          </a:xfrm>
          <a:prstGeom prst="rect">
            <a:avLst/>
          </a:prstGeom>
        </p:spPr>
      </p:pic>
      <p:sp>
        <p:nvSpPr>
          <p:cNvPr id="2" name="Название 1"/>
          <p:cNvSpPr>
            <a:spLocks noGrp="1"/>
          </p:cNvSpPr>
          <p:nvPr>
            <p:ph type="title"/>
          </p:nvPr>
        </p:nvSpPr>
        <p:spPr>
          <a:xfrm>
            <a:off x="-1" y="43960"/>
            <a:ext cx="8686801" cy="461738"/>
          </a:xfrm>
        </p:spPr>
        <p:txBody>
          <a:bodyPr>
            <a:normAutofit/>
          </a:bodyPr>
          <a:lstStyle/>
          <a:p>
            <a:pPr algn="l"/>
            <a:r>
              <a:rPr lang="ru-RU" sz="180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800" dirty="0">
                <a:solidFill>
                  <a:schemeClr val="bg1"/>
                </a:solidFill>
                <a:latin typeface="Tahoma" panose="020B0604030504040204" pitchFamily="34" charset="0"/>
                <a:ea typeface="Tahoma" panose="020B0604030504040204" pitchFamily="34" charset="0"/>
                <a:cs typeface="Tahoma" panose="020B0604030504040204" pitchFamily="34" charset="0"/>
              </a:rPr>
              <a:t>Errors</a:t>
            </a:r>
            <a:endParaRPr lang="ru-RU" sz="18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9" name="Изображение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29069" y="214039"/>
            <a:ext cx="740976" cy="326930"/>
          </a:xfrm>
          <a:prstGeom prst="rect">
            <a:avLst/>
          </a:prstGeom>
        </p:spPr>
      </p:pic>
      <p:pic>
        <p:nvPicPr>
          <p:cNvPr id="19" name="Изображение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29873" y="3290308"/>
            <a:ext cx="1623971" cy="1863011"/>
          </a:xfrm>
          <a:prstGeom prst="rect">
            <a:avLst/>
          </a:prstGeom>
        </p:spPr>
      </p:pic>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3909" y="4767262"/>
            <a:ext cx="1260555" cy="307749"/>
          </a:xfrm>
          <a:prstGeom prst="rect">
            <a:avLst/>
          </a:prstGeom>
        </p:spPr>
      </p:pic>
      <p:sp>
        <p:nvSpPr>
          <p:cNvPr id="4" name="Прямоугольник 3">
            <a:extLst>
              <a:ext uri="{FF2B5EF4-FFF2-40B4-BE49-F238E27FC236}">
                <a16:creationId xmlns:a16="http://schemas.microsoft.com/office/drawing/2014/main" id="{80A80B0B-6148-4DF0-B1C1-4C319397582E}"/>
              </a:ext>
            </a:extLst>
          </p:cNvPr>
          <p:cNvSpPr/>
          <p:nvPr/>
        </p:nvSpPr>
        <p:spPr>
          <a:xfrm>
            <a:off x="459959" y="974289"/>
            <a:ext cx="7974419" cy="4632037"/>
          </a:xfrm>
          <a:prstGeom prst="rect">
            <a:avLst/>
          </a:prstGeom>
        </p:spPr>
        <p:txBody>
          <a:bodyPr wrap="square">
            <a:spAutoFit/>
          </a:bodyPr>
          <a:lstStyle/>
          <a:p>
            <a:pPr algn="just">
              <a:spcAft>
                <a:spcPts val="600"/>
              </a:spcAft>
              <a:buBlip>
                <a:blip r:embed="rId7"/>
              </a:buBlip>
            </a:pPr>
            <a:r>
              <a:rPr kumimoji="0" lang="ru-RU" altLang="en-US" sz="18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 </a:t>
            </a:r>
            <a:r>
              <a:rPr lang="en-US" sz="1600" dirty="0">
                <a:solidFill>
                  <a:prstClr val="black"/>
                </a:solidFill>
                <a:latin typeface="Tahoma" panose="020B0604030504040204" pitchFamily="34" charset="0"/>
                <a:ea typeface="Tahoma" panose="020B0604030504040204" pitchFamily="34" charset="0"/>
                <a:cs typeface="Tahoma" panose="020B0604030504040204" pitchFamily="34" charset="0"/>
              </a:rPr>
              <a:t>Displayed when committed / validated</a:t>
            </a:r>
          </a:p>
          <a:p>
            <a:pPr algn="just">
              <a:spcAft>
                <a:spcPts val="600"/>
              </a:spcAft>
            </a:pPr>
            <a:endParaRPr lang="en-US" sz="1600" dirty="0">
              <a:solidFill>
                <a:prstClr val="black"/>
              </a:solidFill>
              <a:latin typeface="Tahoma" panose="020B0604030504040204" pitchFamily="34" charset="0"/>
              <a:ea typeface="Tahoma" panose="020B0604030504040204" pitchFamily="34" charset="0"/>
              <a:cs typeface="Tahoma" panose="020B0604030504040204" pitchFamily="34" charset="0"/>
            </a:endParaRPr>
          </a:p>
          <a:p>
            <a:pPr algn="just">
              <a:spcAft>
                <a:spcPts val="600"/>
              </a:spcAft>
              <a:buBlip>
                <a:blip r:embed="rId7"/>
              </a:buBlip>
            </a:pPr>
            <a:r>
              <a:rPr kumimoji="0" lang="en-GB"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 </a:t>
            </a:r>
            <a:r>
              <a:rPr lang="en-US" sz="1600" dirty="0">
                <a:solidFill>
                  <a:prstClr val="black"/>
                </a:solidFill>
                <a:latin typeface="Tahoma" panose="020B0604030504040204" pitchFamily="34" charset="0"/>
                <a:ea typeface="Tahoma" panose="020B0604030504040204" pitchFamily="34" charset="0"/>
                <a:cs typeface="Tahoma" panose="020B0604030504040204" pitchFamily="34" charset="0"/>
              </a:rPr>
              <a:t>Field names and error text displayed</a:t>
            </a:r>
          </a:p>
          <a:p>
            <a:pPr algn="just">
              <a:spcAft>
                <a:spcPts val="600"/>
              </a:spcAft>
            </a:pPr>
            <a:endParaRPr lang="en-US" sz="1600" dirty="0">
              <a:solidFill>
                <a:prstClr val="black"/>
              </a:solidFill>
              <a:latin typeface="Tahoma" panose="020B0604030504040204" pitchFamily="34" charset="0"/>
              <a:ea typeface="Tahoma" panose="020B0604030504040204" pitchFamily="34" charset="0"/>
              <a:cs typeface="Tahoma" panose="020B0604030504040204" pitchFamily="34" charset="0"/>
            </a:endParaRPr>
          </a:p>
          <a:p>
            <a:pPr algn="just">
              <a:spcAft>
                <a:spcPts val="600"/>
              </a:spcAft>
              <a:buBlip>
                <a:blip r:embed="rId7"/>
              </a:buBlip>
            </a:pPr>
            <a:r>
              <a:rPr kumimoji="0" lang="en-GB"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 </a:t>
            </a:r>
            <a:r>
              <a:rPr lang="en-US" sz="1600" dirty="0">
                <a:solidFill>
                  <a:prstClr val="black"/>
                </a:solidFill>
                <a:latin typeface="Tahoma" panose="020B0604030504040204" pitchFamily="34" charset="0"/>
                <a:ea typeface="Tahoma" panose="020B0604030504040204" pitchFamily="34" charset="0"/>
                <a:cs typeface="Tahoma" panose="020B0604030504040204" pitchFamily="34" charset="0"/>
              </a:rPr>
              <a:t>Record cannot be committed without correction</a:t>
            </a:r>
          </a:p>
          <a:p>
            <a:pPr algn="just">
              <a:spcAft>
                <a:spcPts val="600"/>
              </a:spcAft>
            </a:pPr>
            <a:endParaRPr lang="en-US" sz="1600" dirty="0">
              <a:solidFill>
                <a:prstClr val="black"/>
              </a:solidFill>
              <a:latin typeface="Tahoma" panose="020B0604030504040204" pitchFamily="34" charset="0"/>
              <a:ea typeface="Tahoma" panose="020B0604030504040204" pitchFamily="34" charset="0"/>
              <a:cs typeface="Tahoma" panose="020B0604030504040204" pitchFamily="34" charset="0"/>
            </a:endParaRPr>
          </a:p>
          <a:p>
            <a:pPr algn="just">
              <a:spcAft>
                <a:spcPts val="600"/>
              </a:spcAft>
              <a:buBlip>
                <a:blip r:embed="rId7"/>
              </a:buBlip>
            </a:pPr>
            <a:r>
              <a:rPr kumimoji="0" lang="en-GB"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 </a:t>
            </a:r>
            <a:r>
              <a:rPr lang="en-US" sz="1600" dirty="0">
                <a:solidFill>
                  <a:prstClr val="black"/>
                </a:solidFill>
                <a:latin typeface="Tahoma" panose="020B0604030504040204" pitchFamily="34" charset="0"/>
                <a:ea typeface="Tahoma" panose="020B0604030504040204" pitchFamily="34" charset="0"/>
                <a:cs typeface="Tahoma" panose="020B0604030504040204" pitchFamily="34" charset="0"/>
              </a:rPr>
              <a:t>Clicking on the message takes you to the respective field to correct the input</a:t>
            </a:r>
          </a:p>
          <a:p>
            <a:pPr marL="0" marR="0" lvl="0" indent="0" algn="just" defTabSz="457200" rtl="0" eaLnBrk="1" fontAlgn="auto" latinLnBrk="0" hangingPunct="1">
              <a:lnSpc>
                <a:spcPct val="100000"/>
              </a:lnSpc>
              <a:spcBef>
                <a:spcPts val="0"/>
              </a:spcBef>
              <a:spcAft>
                <a:spcPts val="600"/>
              </a:spcAft>
              <a:buClrTx/>
              <a:buSzTx/>
              <a:tabLst/>
              <a:defRPr/>
            </a:pPr>
            <a:endParaRPr kumimoji="0" lang="en-US" altLang="en-US"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a:p>
            <a:pPr marL="0" marR="0" lvl="0" indent="0" algn="just" defTabSz="457200" rtl="0" eaLnBrk="1" fontAlgn="auto" latinLnBrk="0" hangingPunct="1">
              <a:lnSpc>
                <a:spcPct val="100000"/>
              </a:lnSpc>
              <a:spcBef>
                <a:spcPts val="0"/>
              </a:spcBef>
              <a:spcAft>
                <a:spcPts val="600"/>
              </a:spcAft>
              <a:buClrTx/>
              <a:buSzTx/>
              <a:buFontTx/>
              <a:buNone/>
              <a:tabLst/>
              <a:defRPr/>
            </a:pPr>
            <a:endParaRPr kumimoji="0" lang="fr-FR" altLang="en-US"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a:p>
            <a:pPr marL="0" marR="0" lvl="0" indent="0" algn="just" defTabSz="457200" rtl="0" eaLnBrk="1" fontAlgn="auto" latinLnBrk="0" hangingPunct="1">
              <a:lnSpc>
                <a:spcPct val="100000"/>
              </a:lnSpc>
              <a:spcBef>
                <a:spcPts val="0"/>
              </a:spcBef>
              <a:spcAft>
                <a:spcPts val="600"/>
              </a:spcAft>
              <a:buClrTx/>
              <a:buSzTx/>
              <a:buFontTx/>
              <a:buNone/>
              <a:tabLst/>
              <a:defRPr/>
            </a:pPr>
            <a:endParaRPr kumimoji="0" lang="en-US" altLang="en-US"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a:p>
            <a:pPr marL="0" marR="0" lvl="0" indent="0" algn="just" defTabSz="457200" rtl="0" eaLnBrk="1" fontAlgn="auto" latinLnBrk="0" hangingPunct="1">
              <a:lnSpc>
                <a:spcPct val="100000"/>
              </a:lnSpc>
              <a:spcBef>
                <a:spcPts val="0"/>
              </a:spcBef>
              <a:spcAft>
                <a:spcPts val="600"/>
              </a:spcAft>
              <a:buClrTx/>
              <a:buSzTx/>
              <a:buFontTx/>
              <a:buNone/>
              <a:tabLst/>
              <a:defRPr/>
            </a:pPr>
            <a:endParaRPr kumimoji="0" lang="en-US" altLang="en-US"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a:p>
            <a:pPr marL="0" marR="0" lvl="0" indent="0" algn="just" defTabSz="457200" rtl="0" eaLnBrk="1" fontAlgn="auto" latinLnBrk="0" hangingPunct="1">
              <a:lnSpc>
                <a:spcPct val="100000"/>
              </a:lnSpc>
              <a:spcBef>
                <a:spcPts val="0"/>
              </a:spcBef>
              <a:spcAft>
                <a:spcPts val="600"/>
              </a:spcAft>
              <a:buClrTx/>
              <a:buSzTx/>
              <a:buFontTx/>
              <a:buNone/>
              <a:tabLst/>
              <a:defRPr/>
            </a:pPr>
            <a:endParaRPr kumimoji="0" lang="en-US" altLang="en-US"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a:p>
            <a:pPr marL="0" marR="0" lvl="0" indent="0" algn="just" defTabSz="457200" rtl="0" eaLnBrk="1" fontAlgn="auto" latinLnBrk="0" hangingPunct="1">
              <a:lnSpc>
                <a:spcPct val="100000"/>
              </a:lnSpc>
              <a:spcBef>
                <a:spcPts val="0"/>
              </a:spcBef>
              <a:spcAft>
                <a:spcPts val="600"/>
              </a:spcAft>
              <a:buClrTx/>
              <a:buSzTx/>
              <a:buFontTx/>
              <a:buNone/>
              <a:tabLst/>
              <a:defRPr/>
            </a:pPr>
            <a:endParaRPr kumimoji="0" lang="en-US" altLang="en-US" sz="18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just" defTabSz="457200" rtl="0" eaLnBrk="1" fontAlgn="auto" latinLnBrk="0" hangingPunct="1">
              <a:lnSpc>
                <a:spcPct val="100000"/>
              </a:lnSpc>
              <a:spcBef>
                <a:spcPts val="0"/>
              </a:spcBef>
              <a:spcAft>
                <a:spcPts val="600"/>
              </a:spcAft>
              <a:buClrTx/>
              <a:buSzTx/>
              <a:buFontTx/>
              <a:buBlip>
                <a:blip r:embed="rId7"/>
              </a:buBlip>
              <a:tabLst/>
              <a:defRPr/>
            </a:pPr>
            <a:endParaRPr kumimoji="0" lang="ru-RU" sz="18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3" name="Номер слайда 2">
            <a:extLst>
              <a:ext uri="{FF2B5EF4-FFF2-40B4-BE49-F238E27FC236}">
                <a16:creationId xmlns:a16="http://schemas.microsoft.com/office/drawing/2014/main" id="{3EE5DDFD-1ABB-431B-8F67-065EA2AB6A40}"/>
              </a:ext>
            </a:extLst>
          </p:cNvPr>
          <p:cNvSpPr>
            <a:spLocks noGrp="1"/>
          </p:cNvSpPr>
          <p:nvPr>
            <p:ph type="sldNum" sz="quarter" idx="12"/>
          </p:nvPr>
        </p:nvSpPr>
        <p:spPr/>
        <p:txBody>
          <a:bodyPr/>
          <a:lstStyle/>
          <a:p>
            <a:fld id="{39FC74CF-8B03-5D41-97A3-DD76EB0CCB80}" type="slidenum">
              <a:rPr lang="ru-RU" smtClean="0"/>
              <a:t>26</a:t>
            </a:fld>
            <a:endParaRPr lang="ru-RU"/>
          </a:p>
        </p:txBody>
      </p:sp>
    </p:spTree>
    <p:extLst>
      <p:ext uri="{BB962C8B-B14F-4D97-AF65-F5344CB8AC3E}">
        <p14:creationId xmlns:p14="http://schemas.microsoft.com/office/powerpoint/2010/main" val="153110004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Рисунок 6">
            <a:extLst>
              <a:ext uri="{FF2B5EF4-FFF2-40B4-BE49-F238E27FC236}">
                <a16:creationId xmlns:a16="http://schemas.microsoft.com/office/drawing/2014/main" id="{E5168397-FCF5-4107-BD36-D474E2C3B605}"/>
              </a:ext>
            </a:extLst>
          </p:cNvPr>
          <p:cNvPicPr>
            <a:picLocks noChangeAspect="1"/>
          </p:cNvPicPr>
          <p:nvPr/>
        </p:nvPicPr>
        <p:blipFill>
          <a:blip r:embed="rId3"/>
          <a:stretch>
            <a:fillRect/>
          </a:stretch>
        </p:blipFill>
        <p:spPr>
          <a:xfrm>
            <a:off x="-9846" y="680974"/>
            <a:ext cx="9144000" cy="950379"/>
          </a:xfrm>
          <a:prstGeom prst="rect">
            <a:avLst/>
          </a:prstGeom>
          <a:noFill/>
          <a:ln w="9525">
            <a:solidFill>
              <a:schemeClr val="tx1"/>
            </a:solidFill>
            <a:miter lim="800000"/>
            <a:headEnd/>
            <a:tailEnd/>
          </a:ln>
          <a:effectLst>
            <a:prstShdw prst="shdw17" dist="17961" dir="2700000">
              <a:schemeClr val="accent1">
                <a:gamma/>
                <a:shade val="60000"/>
                <a:invGamma/>
              </a:schemeClr>
            </a:prstShdw>
          </a:effectLst>
        </p:spPr>
      </p:pic>
      <p:pic>
        <p:nvPicPr>
          <p:cNvPr id="4" name="Рисунок 3">
            <a:extLst>
              <a:ext uri="{FF2B5EF4-FFF2-40B4-BE49-F238E27FC236}">
                <a16:creationId xmlns:a16="http://schemas.microsoft.com/office/drawing/2014/main" id="{01AD5212-3A4B-4808-B135-E46383140237}"/>
              </a:ext>
            </a:extLst>
          </p:cNvPr>
          <p:cNvPicPr>
            <a:picLocks noChangeAspect="1"/>
          </p:cNvPicPr>
          <p:nvPr/>
        </p:nvPicPr>
        <p:blipFill rotWithShape="1">
          <a:blip r:embed="rId4"/>
          <a:srcRect t="11623" b="42784"/>
          <a:stretch/>
        </p:blipFill>
        <p:spPr>
          <a:xfrm>
            <a:off x="-9846" y="2027325"/>
            <a:ext cx="9144000" cy="2343964"/>
          </a:xfrm>
          <a:prstGeom prst="rect">
            <a:avLst/>
          </a:prstGeom>
          <a:noFill/>
          <a:ln w="9525">
            <a:solidFill>
              <a:schemeClr val="tx1"/>
            </a:solidFill>
            <a:miter lim="800000"/>
            <a:headEnd/>
            <a:tailEnd/>
          </a:ln>
          <a:effectLst>
            <a:prstShdw prst="shdw17" dist="17961" dir="2700000">
              <a:schemeClr val="accent1">
                <a:gamma/>
                <a:shade val="60000"/>
                <a:invGamma/>
              </a:schemeClr>
            </a:prstShdw>
          </a:effectLst>
        </p:spPr>
      </p:pic>
      <p:pic>
        <p:nvPicPr>
          <p:cNvPr id="10" name="Изображение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 y="-8901"/>
            <a:ext cx="8530938" cy="554793"/>
          </a:xfrm>
          <a:prstGeom prst="rect">
            <a:avLst/>
          </a:prstGeom>
        </p:spPr>
      </p:pic>
      <p:sp>
        <p:nvSpPr>
          <p:cNvPr id="2" name="Название 1"/>
          <p:cNvSpPr>
            <a:spLocks noGrp="1"/>
          </p:cNvSpPr>
          <p:nvPr>
            <p:ph type="title"/>
          </p:nvPr>
        </p:nvSpPr>
        <p:spPr>
          <a:xfrm>
            <a:off x="-1" y="43960"/>
            <a:ext cx="8686801" cy="461738"/>
          </a:xfrm>
        </p:spPr>
        <p:txBody>
          <a:bodyPr>
            <a:normAutofit/>
          </a:bodyPr>
          <a:lstStyle/>
          <a:p>
            <a:pPr algn="l"/>
            <a:r>
              <a:rPr lang="ru-RU" sz="180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altLang="en-US" sz="1800" dirty="0">
                <a:solidFill>
                  <a:schemeClr val="bg1"/>
                </a:solidFill>
                <a:latin typeface="Tahoma" panose="020B0604030504040204" pitchFamily="34" charset="0"/>
                <a:ea typeface="Tahoma" panose="020B0604030504040204" pitchFamily="34" charset="0"/>
                <a:cs typeface="Tahoma" panose="020B0604030504040204" pitchFamily="34" charset="0"/>
              </a:rPr>
              <a:t>A Sample Record – Commit</a:t>
            </a:r>
            <a:endParaRPr lang="ru-RU" sz="18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9" name="Изображение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29069" y="214039"/>
            <a:ext cx="740976" cy="326930"/>
          </a:xfrm>
          <a:prstGeom prst="rect">
            <a:avLst/>
          </a:prstGeom>
        </p:spPr>
      </p:pic>
      <p:pic>
        <p:nvPicPr>
          <p:cNvPr id="19" name="Изображение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529873" y="3290308"/>
            <a:ext cx="1623971" cy="1863011"/>
          </a:xfrm>
          <a:prstGeom prst="rect">
            <a:avLst/>
          </a:prstGeom>
        </p:spPr>
      </p:pic>
      <p:pic>
        <p:nvPicPr>
          <p:cNvPr id="20" name="Picture 1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3909" y="4767262"/>
            <a:ext cx="1260555" cy="307749"/>
          </a:xfrm>
          <a:prstGeom prst="rect">
            <a:avLst/>
          </a:prstGeom>
        </p:spPr>
      </p:pic>
      <p:sp>
        <p:nvSpPr>
          <p:cNvPr id="16" name="Rounded Rectangular Callout 2">
            <a:extLst>
              <a:ext uri="{FF2B5EF4-FFF2-40B4-BE49-F238E27FC236}">
                <a16:creationId xmlns:a16="http://schemas.microsoft.com/office/drawing/2014/main" id="{491A5661-8179-4FA6-AF00-D0708BAA3188}"/>
              </a:ext>
            </a:extLst>
          </p:cNvPr>
          <p:cNvSpPr/>
          <p:nvPr/>
        </p:nvSpPr>
        <p:spPr>
          <a:xfrm>
            <a:off x="3648398" y="1498852"/>
            <a:ext cx="913756" cy="307777"/>
          </a:xfrm>
          <a:prstGeom prst="wedgeRoundRectCallout">
            <a:avLst>
              <a:gd name="adj1" fmla="val 93332"/>
              <a:gd name="adj2" fmla="val -69055"/>
              <a:gd name="adj3" fmla="val 16667"/>
            </a:avLst>
          </a:prstGeom>
          <a:solidFill>
            <a:srgbClr val="FFFFB9"/>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200" dirty="0">
                <a:solidFill>
                  <a:schemeClr val="tx1"/>
                </a:solidFill>
              </a:rPr>
              <a:t>COMMIT</a:t>
            </a:r>
          </a:p>
        </p:txBody>
      </p:sp>
      <p:sp>
        <p:nvSpPr>
          <p:cNvPr id="24" name="Rounded Rectangular Callout 2">
            <a:extLst>
              <a:ext uri="{FF2B5EF4-FFF2-40B4-BE49-F238E27FC236}">
                <a16:creationId xmlns:a16="http://schemas.microsoft.com/office/drawing/2014/main" id="{05FFD159-96EB-4B86-8C1D-424C3B963BA4}"/>
              </a:ext>
            </a:extLst>
          </p:cNvPr>
          <p:cNvSpPr/>
          <p:nvPr/>
        </p:nvSpPr>
        <p:spPr>
          <a:xfrm>
            <a:off x="6104083" y="2566318"/>
            <a:ext cx="913756" cy="307777"/>
          </a:xfrm>
          <a:prstGeom prst="wedgeRoundRectCallout">
            <a:avLst>
              <a:gd name="adj1" fmla="val 81559"/>
              <a:gd name="adj2" fmla="val 197459"/>
              <a:gd name="adj3" fmla="val 16667"/>
            </a:avLst>
          </a:prstGeom>
          <a:solidFill>
            <a:srgbClr val="FFFFB9"/>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200" dirty="0">
                <a:solidFill>
                  <a:schemeClr val="tx1"/>
                </a:solidFill>
              </a:rPr>
              <a:t>Override</a:t>
            </a:r>
          </a:p>
        </p:txBody>
      </p:sp>
      <p:sp>
        <p:nvSpPr>
          <p:cNvPr id="3" name="Номер слайда 2">
            <a:extLst>
              <a:ext uri="{FF2B5EF4-FFF2-40B4-BE49-F238E27FC236}">
                <a16:creationId xmlns:a16="http://schemas.microsoft.com/office/drawing/2014/main" id="{685C71A6-8605-47E6-9AA1-D4EC5E98405D}"/>
              </a:ext>
            </a:extLst>
          </p:cNvPr>
          <p:cNvSpPr>
            <a:spLocks noGrp="1"/>
          </p:cNvSpPr>
          <p:nvPr>
            <p:ph type="sldNum" sz="quarter" idx="12"/>
          </p:nvPr>
        </p:nvSpPr>
        <p:spPr/>
        <p:txBody>
          <a:bodyPr/>
          <a:lstStyle/>
          <a:p>
            <a:fld id="{39FC74CF-8B03-5D41-97A3-DD76EB0CCB80}" type="slidenum">
              <a:rPr lang="ru-RU" smtClean="0"/>
              <a:t>27</a:t>
            </a:fld>
            <a:endParaRPr lang="ru-RU"/>
          </a:p>
        </p:txBody>
      </p:sp>
    </p:spTree>
    <p:extLst>
      <p:ext uri="{BB962C8B-B14F-4D97-AF65-F5344CB8AC3E}">
        <p14:creationId xmlns:p14="http://schemas.microsoft.com/office/powerpoint/2010/main" val="13884122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Изображение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8901"/>
            <a:ext cx="8530938" cy="554793"/>
          </a:xfrm>
          <a:prstGeom prst="rect">
            <a:avLst/>
          </a:prstGeom>
        </p:spPr>
      </p:pic>
      <p:sp>
        <p:nvSpPr>
          <p:cNvPr id="2" name="Название 1"/>
          <p:cNvSpPr>
            <a:spLocks noGrp="1"/>
          </p:cNvSpPr>
          <p:nvPr>
            <p:ph type="title"/>
          </p:nvPr>
        </p:nvSpPr>
        <p:spPr>
          <a:xfrm>
            <a:off x="-1" y="43960"/>
            <a:ext cx="8686801" cy="461738"/>
          </a:xfrm>
        </p:spPr>
        <p:txBody>
          <a:bodyPr>
            <a:normAutofit/>
          </a:bodyPr>
          <a:lstStyle/>
          <a:p>
            <a:pPr algn="l"/>
            <a:r>
              <a:rPr lang="ru-RU" sz="180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800" dirty="0">
                <a:solidFill>
                  <a:schemeClr val="bg1"/>
                </a:solidFill>
                <a:latin typeface="Tahoma" panose="020B0604030504040204" pitchFamily="34" charset="0"/>
                <a:ea typeface="Tahoma" panose="020B0604030504040204" pitchFamily="34" charset="0"/>
                <a:cs typeface="Tahoma" panose="020B0604030504040204" pitchFamily="34" charset="0"/>
              </a:rPr>
              <a:t>Overrides</a:t>
            </a:r>
            <a:endParaRPr lang="ru-RU" sz="18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9" name="Изображение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29069" y="214039"/>
            <a:ext cx="740976" cy="326930"/>
          </a:xfrm>
          <a:prstGeom prst="rect">
            <a:avLst/>
          </a:prstGeom>
        </p:spPr>
      </p:pic>
      <p:pic>
        <p:nvPicPr>
          <p:cNvPr id="19" name="Изображение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29873" y="3290308"/>
            <a:ext cx="1623971" cy="1863011"/>
          </a:xfrm>
          <a:prstGeom prst="rect">
            <a:avLst/>
          </a:prstGeom>
        </p:spPr>
      </p:pic>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3909" y="4767262"/>
            <a:ext cx="1260555" cy="307749"/>
          </a:xfrm>
          <a:prstGeom prst="rect">
            <a:avLst/>
          </a:prstGeom>
        </p:spPr>
      </p:pic>
      <p:sp>
        <p:nvSpPr>
          <p:cNvPr id="4" name="Прямоугольник 3">
            <a:extLst>
              <a:ext uri="{FF2B5EF4-FFF2-40B4-BE49-F238E27FC236}">
                <a16:creationId xmlns:a16="http://schemas.microsoft.com/office/drawing/2014/main" id="{80A80B0B-6148-4DF0-B1C1-4C319397582E}"/>
              </a:ext>
            </a:extLst>
          </p:cNvPr>
          <p:cNvSpPr/>
          <p:nvPr/>
        </p:nvSpPr>
        <p:spPr>
          <a:xfrm>
            <a:off x="584790" y="948221"/>
            <a:ext cx="7974419" cy="5186035"/>
          </a:xfrm>
          <a:prstGeom prst="rect">
            <a:avLst/>
          </a:prstGeom>
        </p:spPr>
        <p:txBody>
          <a:bodyPr wrap="square">
            <a:spAutoFit/>
          </a:bodyPr>
          <a:lstStyle/>
          <a:p>
            <a:pPr algn="just">
              <a:spcAft>
                <a:spcPts val="600"/>
              </a:spcAft>
              <a:buBlip>
                <a:blip r:embed="rId7"/>
              </a:buBlip>
            </a:pPr>
            <a:r>
              <a:rPr kumimoji="0" lang="ru-RU" altLang="en-US" sz="18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 </a:t>
            </a:r>
            <a:r>
              <a:rPr lang="en-US" sz="1600" dirty="0">
                <a:solidFill>
                  <a:prstClr val="black"/>
                </a:solidFill>
                <a:latin typeface="Tahoma" panose="020B0604030504040204" pitchFamily="34" charset="0"/>
                <a:ea typeface="Tahoma" panose="020B0604030504040204" pitchFamily="34" charset="0"/>
                <a:cs typeface="Tahoma" panose="020B0604030504040204" pitchFamily="34" charset="0"/>
              </a:rPr>
              <a:t>Override is a warning message generated by applications</a:t>
            </a:r>
          </a:p>
          <a:p>
            <a:pPr algn="just">
              <a:spcAft>
                <a:spcPts val="600"/>
              </a:spcAft>
            </a:pPr>
            <a:endParaRPr lang="en-US" sz="1600" dirty="0">
              <a:solidFill>
                <a:prstClr val="black"/>
              </a:solidFill>
              <a:latin typeface="Tahoma" panose="020B0604030504040204" pitchFamily="34" charset="0"/>
              <a:ea typeface="Tahoma" panose="020B0604030504040204" pitchFamily="34" charset="0"/>
              <a:cs typeface="Tahoma" panose="020B0604030504040204" pitchFamily="34" charset="0"/>
            </a:endParaRPr>
          </a:p>
          <a:p>
            <a:pPr algn="just">
              <a:spcAft>
                <a:spcPts val="600"/>
              </a:spcAft>
              <a:buBlip>
                <a:blip r:embed="rId7"/>
              </a:buBlip>
            </a:pPr>
            <a:r>
              <a:rPr kumimoji="0" lang="en-US"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 </a:t>
            </a:r>
            <a:r>
              <a:rPr lang="en-US" sz="1600" dirty="0">
                <a:solidFill>
                  <a:prstClr val="black"/>
                </a:solidFill>
                <a:latin typeface="Tahoma" panose="020B0604030504040204" pitchFamily="34" charset="0"/>
                <a:ea typeface="Tahoma" panose="020B0604030504040204" pitchFamily="34" charset="0"/>
                <a:cs typeface="Tahoma" panose="020B0604030504040204" pitchFamily="34" charset="0"/>
              </a:rPr>
              <a:t>Override is a configurable error in the system, i.e. the bank can decide to classify them as errors, if required</a:t>
            </a:r>
          </a:p>
          <a:p>
            <a:pPr marL="0" marR="0" lvl="0" indent="0" algn="just" defTabSz="457200" rtl="0" eaLnBrk="1" fontAlgn="auto" latinLnBrk="0" hangingPunct="1">
              <a:lnSpc>
                <a:spcPct val="100000"/>
              </a:lnSpc>
              <a:spcBef>
                <a:spcPts val="0"/>
              </a:spcBef>
              <a:spcAft>
                <a:spcPts val="60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a:p>
            <a:pPr algn="just">
              <a:spcAft>
                <a:spcPts val="600"/>
              </a:spcAft>
              <a:buBlip>
                <a:blip r:embed="rId7"/>
              </a:buBlip>
            </a:pPr>
            <a:r>
              <a:rPr kumimoji="0" lang="en-GB"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 </a:t>
            </a:r>
            <a:r>
              <a:rPr lang="en-US" sz="1600" dirty="0">
                <a:solidFill>
                  <a:prstClr val="black"/>
                </a:solidFill>
                <a:latin typeface="Tahoma" panose="020B0604030504040204" pitchFamily="34" charset="0"/>
                <a:ea typeface="Tahoma" panose="020B0604030504040204" pitchFamily="34" charset="0"/>
                <a:cs typeface="Tahoma" panose="020B0604030504040204" pitchFamily="34" charset="0"/>
              </a:rPr>
              <a:t>They are customized, based on Channels, amounts, currencies, type of transactions etc.</a:t>
            </a:r>
          </a:p>
          <a:p>
            <a:pPr lvl="0" algn="just">
              <a:spcAft>
                <a:spcPts val="600"/>
              </a:spcAft>
              <a:buBlip>
                <a:blip r:embed="rId7"/>
              </a:buBlip>
            </a:pPr>
            <a:endParaRPr kumimoji="0" lang="en-US"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a:p>
            <a:pPr marL="0" marR="0" lvl="0" indent="0" algn="just" defTabSz="457200" rtl="0" eaLnBrk="1" fontAlgn="auto" latinLnBrk="0" hangingPunct="1">
              <a:lnSpc>
                <a:spcPct val="100000"/>
              </a:lnSpc>
              <a:spcBef>
                <a:spcPts val="0"/>
              </a:spcBef>
              <a:spcAft>
                <a:spcPts val="60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a:p>
            <a:pPr marL="0" marR="0" lvl="0" indent="0" algn="just" defTabSz="457200" rtl="0" eaLnBrk="1" fontAlgn="auto" latinLnBrk="0" hangingPunct="1">
              <a:lnSpc>
                <a:spcPct val="100000"/>
              </a:lnSpc>
              <a:spcBef>
                <a:spcPts val="0"/>
              </a:spcBef>
              <a:spcAft>
                <a:spcPts val="600"/>
              </a:spcAft>
              <a:buClrTx/>
              <a:buSzTx/>
              <a:tabLst/>
              <a:defRPr/>
            </a:pPr>
            <a:endParaRPr kumimoji="0" lang="en-US" altLang="en-US"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a:p>
            <a:pPr marL="0" marR="0" lvl="0" indent="0" algn="just" defTabSz="457200" rtl="0" eaLnBrk="1" fontAlgn="auto" latinLnBrk="0" hangingPunct="1">
              <a:lnSpc>
                <a:spcPct val="100000"/>
              </a:lnSpc>
              <a:spcBef>
                <a:spcPts val="0"/>
              </a:spcBef>
              <a:spcAft>
                <a:spcPts val="600"/>
              </a:spcAft>
              <a:buClrTx/>
              <a:buSzTx/>
              <a:buFontTx/>
              <a:buNone/>
              <a:tabLst/>
              <a:defRPr/>
            </a:pPr>
            <a:endParaRPr kumimoji="0" lang="fr-FR" altLang="en-US"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a:p>
            <a:pPr marL="0" marR="0" lvl="0" indent="0" algn="just" defTabSz="457200" rtl="0" eaLnBrk="1" fontAlgn="auto" latinLnBrk="0" hangingPunct="1">
              <a:lnSpc>
                <a:spcPct val="100000"/>
              </a:lnSpc>
              <a:spcBef>
                <a:spcPts val="0"/>
              </a:spcBef>
              <a:spcAft>
                <a:spcPts val="600"/>
              </a:spcAft>
              <a:buClrTx/>
              <a:buSzTx/>
              <a:buFontTx/>
              <a:buNone/>
              <a:tabLst/>
              <a:defRPr/>
            </a:pPr>
            <a:endParaRPr kumimoji="0" lang="en-US" altLang="en-US"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a:p>
            <a:pPr marL="0" marR="0" lvl="0" indent="0" algn="just" defTabSz="457200" rtl="0" eaLnBrk="1" fontAlgn="auto" latinLnBrk="0" hangingPunct="1">
              <a:lnSpc>
                <a:spcPct val="100000"/>
              </a:lnSpc>
              <a:spcBef>
                <a:spcPts val="0"/>
              </a:spcBef>
              <a:spcAft>
                <a:spcPts val="600"/>
              </a:spcAft>
              <a:buClrTx/>
              <a:buSzTx/>
              <a:buFontTx/>
              <a:buNone/>
              <a:tabLst/>
              <a:defRPr/>
            </a:pPr>
            <a:endParaRPr kumimoji="0" lang="en-US" altLang="en-US"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a:p>
            <a:pPr marL="0" marR="0" lvl="0" indent="0" algn="just" defTabSz="457200" rtl="0" eaLnBrk="1" fontAlgn="auto" latinLnBrk="0" hangingPunct="1">
              <a:lnSpc>
                <a:spcPct val="100000"/>
              </a:lnSpc>
              <a:spcBef>
                <a:spcPts val="0"/>
              </a:spcBef>
              <a:spcAft>
                <a:spcPts val="600"/>
              </a:spcAft>
              <a:buClrTx/>
              <a:buSzTx/>
              <a:buFontTx/>
              <a:buNone/>
              <a:tabLst/>
              <a:defRPr/>
            </a:pPr>
            <a:endParaRPr kumimoji="0" lang="en-US" altLang="en-US"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a:p>
            <a:pPr marL="0" marR="0" lvl="0" indent="0" algn="just" defTabSz="457200" rtl="0" eaLnBrk="1" fontAlgn="auto" latinLnBrk="0" hangingPunct="1">
              <a:lnSpc>
                <a:spcPct val="100000"/>
              </a:lnSpc>
              <a:spcBef>
                <a:spcPts val="0"/>
              </a:spcBef>
              <a:spcAft>
                <a:spcPts val="600"/>
              </a:spcAft>
              <a:buClrTx/>
              <a:buSzTx/>
              <a:buFontTx/>
              <a:buNone/>
              <a:tabLst/>
              <a:defRPr/>
            </a:pPr>
            <a:endParaRPr kumimoji="0" lang="en-US" altLang="en-US" sz="18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just" defTabSz="457200" rtl="0" eaLnBrk="1" fontAlgn="auto" latinLnBrk="0" hangingPunct="1">
              <a:lnSpc>
                <a:spcPct val="100000"/>
              </a:lnSpc>
              <a:spcBef>
                <a:spcPts val="0"/>
              </a:spcBef>
              <a:spcAft>
                <a:spcPts val="600"/>
              </a:spcAft>
              <a:buClrTx/>
              <a:buSzTx/>
              <a:buFontTx/>
              <a:buBlip>
                <a:blip r:embed="rId7"/>
              </a:buBlip>
              <a:tabLst/>
              <a:defRPr/>
            </a:pPr>
            <a:endParaRPr kumimoji="0" lang="ru-RU" sz="18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3" name="Номер слайда 2">
            <a:extLst>
              <a:ext uri="{FF2B5EF4-FFF2-40B4-BE49-F238E27FC236}">
                <a16:creationId xmlns:a16="http://schemas.microsoft.com/office/drawing/2014/main" id="{48C34A8A-52C8-4CFD-8E17-1C5D6FEAE2F3}"/>
              </a:ext>
            </a:extLst>
          </p:cNvPr>
          <p:cNvSpPr>
            <a:spLocks noGrp="1"/>
          </p:cNvSpPr>
          <p:nvPr>
            <p:ph type="sldNum" sz="quarter" idx="12"/>
          </p:nvPr>
        </p:nvSpPr>
        <p:spPr/>
        <p:txBody>
          <a:bodyPr/>
          <a:lstStyle/>
          <a:p>
            <a:fld id="{39FC74CF-8B03-5D41-97A3-DD76EB0CCB80}" type="slidenum">
              <a:rPr lang="ru-RU" smtClean="0"/>
              <a:t>28</a:t>
            </a:fld>
            <a:endParaRPr lang="ru-RU"/>
          </a:p>
        </p:txBody>
      </p:sp>
    </p:spTree>
    <p:extLst>
      <p:ext uri="{BB962C8B-B14F-4D97-AF65-F5344CB8AC3E}">
        <p14:creationId xmlns:p14="http://schemas.microsoft.com/office/powerpoint/2010/main" val="264387017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Изображение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8901"/>
            <a:ext cx="8530938" cy="554793"/>
          </a:xfrm>
          <a:prstGeom prst="rect">
            <a:avLst/>
          </a:prstGeom>
        </p:spPr>
      </p:pic>
      <p:sp>
        <p:nvSpPr>
          <p:cNvPr id="2" name="Название 1"/>
          <p:cNvSpPr>
            <a:spLocks noGrp="1"/>
          </p:cNvSpPr>
          <p:nvPr>
            <p:ph type="title"/>
          </p:nvPr>
        </p:nvSpPr>
        <p:spPr>
          <a:xfrm>
            <a:off x="-1" y="43960"/>
            <a:ext cx="8686801" cy="461738"/>
          </a:xfrm>
        </p:spPr>
        <p:txBody>
          <a:bodyPr>
            <a:normAutofit/>
          </a:bodyPr>
          <a:lstStyle/>
          <a:p>
            <a:pPr algn="l"/>
            <a:r>
              <a:rPr lang="ru-RU" sz="180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altLang="en-US" sz="1800" dirty="0">
                <a:solidFill>
                  <a:schemeClr val="bg1"/>
                </a:solidFill>
                <a:latin typeface="Tahoma" panose="020B0604030504040204" pitchFamily="34" charset="0"/>
                <a:ea typeface="Tahoma" panose="020B0604030504040204" pitchFamily="34" charset="0"/>
                <a:cs typeface="Tahoma" panose="020B0604030504040204" pitchFamily="34" charset="0"/>
              </a:rPr>
              <a:t>Override Field In T24</a:t>
            </a:r>
            <a:endParaRPr lang="ru-RU" sz="18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9" name="Изображение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29069" y="214039"/>
            <a:ext cx="740976" cy="326930"/>
          </a:xfrm>
          <a:prstGeom prst="rect">
            <a:avLst/>
          </a:prstGeom>
        </p:spPr>
      </p:pic>
      <p:pic>
        <p:nvPicPr>
          <p:cNvPr id="19" name="Изображение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29873" y="3290308"/>
            <a:ext cx="1623971" cy="1863011"/>
          </a:xfrm>
          <a:prstGeom prst="rect">
            <a:avLst/>
          </a:prstGeom>
        </p:spPr>
      </p:pic>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3909" y="4767262"/>
            <a:ext cx="1260555" cy="307749"/>
          </a:xfrm>
          <a:prstGeom prst="rect">
            <a:avLst/>
          </a:prstGeom>
        </p:spPr>
      </p:pic>
      <p:sp>
        <p:nvSpPr>
          <p:cNvPr id="4" name="Прямоугольник 3">
            <a:extLst>
              <a:ext uri="{FF2B5EF4-FFF2-40B4-BE49-F238E27FC236}">
                <a16:creationId xmlns:a16="http://schemas.microsoft.com/office/drawing/2014/main" id="{80A80B0B-6148-4DF0-B1C1-4C319397582E}"/>
              </a:ext>
            </a:extLst>
          </p:cNvPr>
          <p:cNvSpPr/>
          <p:nvPr/>
        </p:nvSpPr>
        <p:spPr>
          <a:xfrm>
            <a:off x="591793" y="711048"/>
            <a:ext cx="7974419" cy="5770811"/>
          </a:xfrm>
          <a:prstGeom prst="rect">
            <a:avLst/>
          </a:prstGeom>
        </p:spPr>
        <p:txBody>
          <a:bodyPr wrap="square">
            <a:spAutoFit/>
          </a:bodyPr>
          <a:lstStyle/>
          <a:p>
            <a:pPr marL="0" marR="0" lvl="0" indent="0" algn="just" defTabSz="457200" rtl="0" eaLnBrk="1" fontAlgn="auto" latinLnBrk="0" hangingPunct="1">
              <a:lnSpc>
                <a:spcPct val="100000"/>
              </a:lnSpc>
              <a:spcBef>
                <a:spcPts val="0"/>
              </a:spcBef>
              <a:spcAft>
                <a:spcPts val="600"/>
              </a:spcAft>
              <a:buClrTx/>
              <a:buSzTx/>
              <a:buFontTx/>
              <a:buBlip>
                <a:blip r:embed="rId7"/>
              </a:buBlip>
              <a:tabLst/>
              <a:defRPr/>
            </a:pPr>
            <a:r>
              <a:rPr kumimoji="0" lang="ru-RU" altLang="en-US" sz="18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 </a:t>
            </a:r>
            <a:r>
              <a:rPr kumimoji="0" lang="en-US"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Override field</a:t>
            </a:r>
          </a:p>
          <a:p>
            <a:pPr marL="0" marR="0" lvl="0" indent="0" algn="just" defTabSz="457200" rtl="0" eaLnBrk="1" fontAlgn="auto" latinLnBrk="0" hangingPunct="1">
              <a:lnSpc>
                <a:spcPct val="100000"/>
              </a:lnSpc>
              <a:spcBef>
                <a:spcPts val="0"/>
              </a:spcBef>
              <a:spcAft>
                <a:spcPts val="600"/>
              </a:spcAft>
              <a:buClrTx/>
              <a:buSzTx/>
              <a:tabLst/>
              <a:defRPr/>
            </a:pPr>
            <a:endParaRPr kumimoji="0" lang="en-US"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a:p>
            <a:pPr lvl="1" algn="just">
              <a:spcAft>
                <a:spcPts val="600"/>
              </a:spcAft>
              <a:buBlip>
                <a:blip r:embed="rId7"/>
              </a:buBlip>
            </a:pPr>
            <a:r>
              <a:rPr kumimoji="0" lang="en-US"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 </a:t>
            </a:r>
            <a:r>
              <a:rPr lang="en-US" altLang="en-US" sz="1600" dirty="0">
                <a:solidFill>
                  <a:prstClr val="black"/>
                </a:solidFill>
                <a:latin typeface="Tahoma" panose="020B0604030504040204" pitchFamily="34" charset="0"/>
                <a:ea typeface="Tahoma" panose="020B0604030504040204" pitchFamily="34" charset="0"/>
                <a:cs typeface="Tahoma" panose="020B0604030504040204" pitchFamily="34" charset="0"/>
              </a:rPr>
              <a:t>Part of almost all applications in T24</a:t>
            </a:r>
          </a:p>
          <a:p>
            <a:pPr lvl="1" algn="just">
              <a:spcAft>
                <a:spcPts val="600"/>
              </a:spcAft>
              <a:buBlip>
                <a:blip r:embed="rId7"/>
              </a:buBlip>
            </a:pPr>
            <a:r>
              <a:rPr lang="en-US" altLang="en-US" sz="1600" dirty="0">
                <a:solidFill>
                  <a:prstClr val="black"/>
                </a:solidFill>
                <a:latin typeface="Tahoma" panose="020B0604030504040204" pitchFamily="34" charset="0"/>
                <a:ea typeface="Tahoma" panose="020B0604030504040204" pitchFamily="34" charset="0"/>
                <a:cs typeface="Tahoma" panose="020B0604030504040204" pitchFamily="34" charset="0"/>
              </a:rPr>
              <a:t> All override messages that have been generated by the system for that transaction get stored in this field</a:t>
            </a:r>
          </a:p>
          <a:p>
            <a:pPr lvl="1" algn="just">
              <a:spcAft>
                <a:spcPts val="600"/>
              </a:spcAft>
              <a:buBlip>
                <a:blip r:embed="rId7"/>
              </a:buBlip>
            </a:pPr>
            <a:r>
              <a:rPr lang="en-US" altLang="en-US" sz="1600" dirty="0">
                <a:solidFill>
                  <a:prstClr val="black"/>
                </a:solidFill>
                <a:latin typeface="Tahoma" panose="020B0604030504040204" pitchFamily="34" charset="0"/>
                <a:ea typeface="Tahoma" panose="020B0604030504040204" pitchFamily="34" charset="0"/>
                <a:cs typeface="Tahoma" panose="020B0604030504040204" pitchFamily="34" charset="0"/>
              </a:rPr>
              <a:t> Multi-value field – since multiple messages may be generated in a single transaction </a:t>
            </a:r>
          </a:p>
          <a:p>
            <a:pPr lvl="1" algn="just">
              <a:spcAft>
                <a:spcPts val="600"/>
              </a:spcAft>
              <a:buBlip>
                <a:blip r:embed="rId7"/>
              </a:buBlip>
            </a:pPr>
            <a:r>
              <a:rPr lang="en-US" altLang="en-US" sz="1600" dirty="0"/>
              <a:t> </a:t>
            </a:r>
            <a:r>
              <a:rPr lang="en-US" altLang="en-US" sz="1600" dirty="0">
                <a:solidFill>
                  <a:prstClr val="black"/>
                </a:solidFill>
                <a:latin typeface="Tahoma" panose="020B0604030504040204" pitchFamily="34" charset="0"/>
                <a:ea typeface="Tahoma" panose="020B0604030504040204" pitchFamily="34" charset="0"/>
                <a:cs typeface="Tahoma" panose="020B0604030504040204" pitchFamily="34" charset="0"/>
              </a:rPr>
              <a:t>No-input field</a:t>
            </a:r>
          </a:p>
          <a:p>
            <a:pPr lvl="1" algn="just">
              <a:spcAft>
                <a:spcPts val="600"/>
              </a:spcAft>
              <a:buBlip>
                <a:blip r:embed="rId7"/>
              </a:buBlip>
            </a:pPr>
            <a:endParaRPr lang="en-US" altLang="en-US" sz="1600" dirty="0">
              <a:solidFill>
                <a:prstClr val="black"/>
              </a:solidFill>
              <a:latin typeface="Tahoma" panose="020B0604030504040204" pitchFamily="34" charset="0"/>
              <a:ea typeface="Tahoma" panose="020B0604030504040204" pitchFamily="34" charset="0"/>
              <a:cs typeface="Tahoma" panose="020B0604030504040204" pitchFamily="34" charset="0"/>
            </a:endParaRPr>
          </a:p>
          <a:p>
            <a:pPr marL="0" marR="0" lvl="0" indent="0" algn="just" defTabSz="457200" rtl="0" eaLnBrk="1" fontAlgn="auto" latinLnBrk="0" hangingPunct="1">
              <a:lnSpc>
                <a:spcPct val="100000"/>
              </a:lnSpc>
              <a:spcBef>
                <a:spcPts val="0"/>
              </a:spcBef>
              <a:spcAft>
                <a:spcPts val="600"/>
              </a:spcAft>
              <a:buClrTx/>
              <a:buSzTx/>
              <a:tabLst/>
              <a:defRPr/>
            </a:pPr>
            <a:endParaRPr kumimoji="0" lang="en-US"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a:p>
            <a:pPr marL="0" marR="0" lvl="0" indent="0" algn="just" defTabSz="457200" rtl="0" eaLnBrk="1" fontAlgn="auto" latinLnBrk="0" hangingPunct="1">
              <a:lnSpc>
                <a:spcPct val="100000"/>
              </a:lnSpc>
              <a:spcBef>
                <a:spcPts val="0"/>
              </a:spcBef>
              <a:spcAft>
                <a:spcPts val="60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a:p>
            <a:pPr marL="0" marR="0" lvl="0" indent="0" algn="just" defTabSz="457200" rtl="0" eaLnBrk="1" fontAlgn="auto" latinLnBrk="0" hangingPunct="1">
              <a:lnSpc>
                <a:spcPct val="100000"/>
              </a:lnSpc>
              <a:spcBef>
                <a:spcPts val="0"/>
              </a:spcBef>
              <a:spcAft>
                <a:spcPts val="600"/>
              </a:spcAft>
              <a:buClrTx/>
              <a:buSzTx/>
              <a:buFontTx/>
              <a:buNone/>
              <a:tabLst/>
              <a:defRPr/>
            </a:pPr>
            <a:endParaRPr kumimoji="0" lang="en-US" altLang="en-US"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a:p>
            <a:pPr marL="0" marR="0" lvl="0" indent="0" algn="just" defTabSz="457200" rtl="0" eaLnBrk="1" fontAlgn="auto" latinLnBrk="0" hangingPunct="1">
              <a:lnSpc>
                <a:spcPct val="100000"/>
              </a:lnSpc>
              <a:spcBef>
                <a:spcPts val="0"/>
              </a:spcBef>
              <a:spcAft>
                <a:spcPts val="600"/>
              </a:spcAft>
              <a:buClrTx/>
              <a:buSzTx/>
              <a:buFontTx/>
              <a:buNone/>
              <a:tabLst/>
              <a:defRPr/>
            </a:pPr>
            <a:endParaRPr kumimoji="0" lang="fr-FR" altLang="en-US"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a:p>
            <a:pPr marL="0" marR="0" lvl="0" indent="0" algn="just" defTabSz="457200" rtl="0" eaLnBrk="1" fontAlgn="auto" latinLnBrk="0" hangingPunct="1">
              <a:lnSpc>
                <a:spcPct val="100000"/>
              </a:lnSpc>
              <a:spcBef>
                <a:spcPts val="0"/>
              </a:spcBef>
              <a:spcAft>
                <a:spcPts val="600"/>
              </a:spcAft>
              <a:buClrTx/>
              <a:buSzTx/>
              <a:buFontTx/>
              <a:buNone/>
              <a:tabLst/>
              <a:defRPr/>
            </a:pPr>
            <a:endParaRPr kumimoji="0" lang="en-US" altLang="en-US"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a:p>
            <a:pPr marL="0" marR="0" lvl="0" indent="0" algn="just" defTabSz="457200" rtl="0" eaLnBrk="1" fontAlgn="auto" latinLnBrk="0" hangingPunct="1">
              <a:lnSpc>
                <a:spcPct val="100000"/>
              </a:lnSpc>
              <a:spcBef>
                <a:spcPts val="0"/>
              </a:spcBef>
              <a:spcAft>
                <a:spcPts val="600"/>
              </a:spcAft>
              <a:buClrTx/>
              <a:buSzTx/>
              <a:buFontTx/>
              <a:buNone/>
              <a:tabLst/>
              <a:defRPr/>
            </a:pPr>
            <a:endParaRPr kumimoji="0" lang="en-US" altLang="en-US"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a:p>
            <a:pPr marL="0" marR="0" lvl="0" indent="0" algn="just" defTabSz="457200" rtl="0" eaLnBrk="1" fontAlgn="auto" latinLnBrk="0" hangingPunct="1">
              <a:lnSpc>
                <a:spcPct val="100000"/>
              </a:lnSpc>
              <a:spcBef>
                <a:spcPts val="0"/>
              </a:spcBef>
              <a:spcAft>
                <a:spcPts val="600"/>
              </a:spcAft>
              <a:buClrTx/>
              <a:buSzTx/>
              <a:buFontTx/>
              <a:buNone/>
              <a:tabLst/>
              <a:defRPr/>
            </a:pPr>
            <a:endParaRPr kumimoji="0" lang="en-US" altLang="en-US"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a:p>
            <a:pPr marL="0" marR="0" lvl="0" indent="0" algn="just" defTabSz="457200" rtl="0" eaLnBrk="1" fontAlgn="auto" latinLnBrk="0" hangingPunct="1">
              <a:lnSpc>
                <a:spcPct val="100000"/>
              </a:lnSpc>
              <a:spcBef>
                <a:spcPts val="0"/>
              </a:spcBef>
              <a:spcAft>
                <a:spcPts val="600"/>
              </a:spcAft>
              <a:buClrTx/>
              <a:buSzTx/>
              <a:buFontTx/>
              <a:buNone/>
              <a:tabLst/>
              <a:defRPr/>
            </a:pPr>
            <a:endParaRPr kumimoji="0" lang="en-US" altLang="en-US" sz="18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just" defTabSz="457200" rtl="0" eaLnBrk="1" fontAlgn="auto" latinLnBrk="0" hangingPunct="1">
              <a:lnSpc>
                <a:spcPct val="100000"/>
              </a:lnSpc>
              <a:spcBef>
                <a:spcPts val="0"/>
              </a:spcBef>
              <a:spcAft>
                <a:spcPts val="600"/>
              </a:spcAft>
              <a:buClrTx/>
              <a:buSzTx/>
              <a:buFontTx/>
              <a:buBlip>
                <a:blip r:embed="rId7"/>
              </a:buBlip>
              <a:tabLst/>
              <a:defRPr/>
            </a:pPr>
            <a:endParaRPr kumimoji="0" lang="ru-RU" sz="18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p:txBody>
      </p:sp>
      <p:pic>
        <p:nvPicPr>
          <p:cNvPr id="6" name="Рисунок 5">
            <a:extLst>
              <a:ext uri="{FF2B5EF4-FFF2-40B4-BE49-F238E27FC236}">
                <a16:creationId xmlns:a16="http://schemas.microsoft.com/office/drawing/2014/main" id="{0B69E18C-08E2-480B-99E3-F2E79F2D96C7}"/>
              </a:ext>
            </a:extLst>
          </p:cNvPr>
          <p:cNvPicPr>
            <a:picLocks noChangeAspect="1"/>
          </p:cNvPicPr>
          <p:nvPr/>
        </p:nvPicPr>
        <p:blipFill>
          <a:blip r:embed="rId8"/>
          <a:stretch>
            <a:fillRect/>
          </a:stretch>
        </p:blipFill>
        <p:spPr>
          <a:xfrm>
            <a:off x="9780" y="3303680"/>
            <a:ext cx="9144000" cy="1128772"/>
          </a:xfrm>
          <a:prstGeom prst="rect">
            <a:avLst/>
          </a:prstGeom>
          <a:noFill/>
          <a:ln w="9525">
            <a:solidFill>
              <a:schemeClr val="tx1"/>
            </a:solidFill>
            <a:miter lim="800000"/>
            <a:headEnd/>
            <a:tailEnd/>
          </a:ln>
          <a:effectLst>
            <a:prstShdw prst="shdw17" dist="17961" dir="2700000">
              <a:schemeClr val="accent1">
                <a:gamma/>
                <a:shade val="60000"/>
                <a:invGamma/>
              </a:schemeClr>
            </a:prstShdw>
          </a:effectLst>
        </p:spPr>
      </p:pic>
      <p:sp>
        <p:nvSpPr>
          <p:cNvPr id="3" name="Номер слайда 2">
            <a:extLst>
              <a:ext uri="{FF2B5EF4-FFF2-40B4-BE49-F238E27FC236}">
                <a16:creationId xmlns:a16="http://schemas.microsoft.com/office/drawing/2014/main" id="{4396AACA-1F14-407B-96E7-22E98AA4AC28}"/>
              </a:ext>
            </a:extLst>
          </p:cNvPr>
          <p:cNvSpPr>
            <a:spLocks noGrp="1"/>
          </p:cNvSpPr>
          <p:nvPr>
            <p:ph type="sldNum" sz="quarter" idx="12"/>
          </p:nvPr>
        </p:nvSpPr>
        <p:spPr/>
        <p:txBody>
          <a:bodyPr/>
          <a:lstStyle/>
          <a:p>
            <a:fld id="{39FC74CF-8B03-5D41-97A3-DD76EB0CCB80}" type="slidenum">
              <a:rPr lang="ru-RU" smtClean="0"/>
              <a:t>29</a:t>
            </a:fld>
            <a:endParaRPr lang="ru-RU"/>
          </a:p>
        </p:txBody>
      </p:sp>
    </p:spTree>
    <p:extLst>
      <p:ext uri="{BB962C8B-B14F-4D97-AF65-F5344CB8AC3E}">
        <p14:creationId xmlns:p14="http://schemas.microsoft.com/office/powerpoint/2010/main" val="16395821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Изображение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8901"/>
            <a:ext cx="8530938" cy="554793"/>
          </a:xfrm>
          <a:prstGeom prst="rect">
            <a:avLst/>
          </a:prstGeom>
        </p:spPr>
      </p:pic>
      <p:sp>
        <p:nvSpPr>
          <p:cNvPr id="2" name="Название 1"/>
          <p:cNvSpPr>
            <a:spLocks noGrp="1"/>
          </p:cNvSpPr>
          <p:nvPr>
            <p:ph type="title"/>
          </p:nvPr>
        </p:nvSpPr>
        <p:spPr>
          <a:xfrm>
            <a:off x="-1" y="43960"/>
            <a:ext cx="8686801" cy="461738"/>
          </a:xfrm>
        </p:spPr>
        <p:txBody>
          <a:bodyPr>
            <a:normAutofit/>
          </a:bodyPr>
          <a:lstStyle/>
          <a:p>
            <a:pPr algn="l"/>
            <a:r>
              <a:rPr lang="ru-RU" sz="180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altLang="en-US" sz="1800" dirty="0">
                <a:solidFill>
                  <a:schemeClr val="bg1"/>
                </a:solidFill>
                <a:latin typeface="Tahoma" panose="020B0604030504040204" pitchFamily="34" charset="0"/>
                <a:ea typeface="Tahoma" panose="020B0604030504040204" pitchFamily="34" charset="0"/>
                <a:cs typeface="Tahoma" panose="020B0604030504040204" pitchFamily="34" charset="0"/>
              </a:rPr>
              <a:t>Log into the system </a:t>
            </a:r>
            <a:r>
              <a:rPr lang="en-US" sz="1800" dirty="0">
                <a:solidFill>
                  <a:schemeClr val="bg1"/>
                </a:solidFill>
                <a:latin typeface="Tahoma" panose="020B0604030504040204" pitchFamily="34" charset="0"/>
                <a:ea typeface="Tahoma" panose="020B0604030504040204" pitchFamily="34" charset="0"/>
                <a:cs typeface="Tahoma" panose="020B0604030504040204" pitchFamily="34" charset="0"/>
              </a:rPr>
              <a:t>through Browser </a:t>
            </a:r>
            <a:endParaRPr lang="ru-RU" sz="18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9" name="Изображение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29069" y="214039"/>
            <a:ext cx="740976" cy="326930"/>
          </a:xfrm>
          <a:prstGeom prst="rect">
            <a:avLst/>
          </a:prstGeom>
        </p:spPr>
      </p:pic>
      <p:pic>
        <p:nvPicPr>
          <p:cNvPr id="19" name="Изображение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29873" y="3290308"/>
            <a:ext cx="1623971" cy="1863011"/>
          </a:xfrm>
          <a:prstGeom prst="rect">
            <a:avLst/>
          </a:prstGeom>
        </p:spPr>
      </p:pic>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3909" y="4767262"/>
            <a:ext cx="1260555" cy="307749"/>
          </a:xfrm>
          <a:prstGeom prst="rect">
            <a:avLst/>
          </a:prstGeom>
        </p:spPr>
      </p:pic>
      <p:sp>
        <p:nvSpPr>
          <p:cNvPr id="4" name="Прямоугольник 3">
            <a:extLst>
              <a:ext uri="{FF2B5EF4-FFF2-40B4-BE49-F238E27FC236}">
                <a16:creationId xmlns:a16="http://schemas.microsoft.com/office/drawing/2014/main" id="{80A80B0B-6148-4DF0-B1C1-4C319397582E}"/>
              </a:ext>
            </a:extLst>
          </p:cNvPr>
          <p:cNvSpPr/>
          <p:nvPr/>
        </p:nvSpPr>
        <p:spPr>
          <a:xfrm>
            <a:off x="531627" y="717906"/>
            <a:ext cx="6804837" cy="2323713"/>
          </a:xfrm>
          <a:prstGeom prst="rect">
            <a:avLst/>
          </a:prstGeom>
        </p:spPr>
        <p:txBody>
          <a:bodyPr wrap="square">
            <a:spAutoFit/>
          </a:bodyPr>
          <a:lstStyle/>
          <a:p>
            <a:pPr algn="just">
              <a:spcAft>
                <a:spcPts val="600"/>
              </a:spcAft>
              <a:buBlip>
                <a:blip r:embed="rId7"/>
              </a:buBlip>
            </a:pPr>
            <a:r>
              <a:rPr lang="en-US" sz="1800" kern="1200" dirty="0">
                <a:solidFill>
                  <a:schemeClr val="tx1"/>
                </a:solidFill>
                <a:effectLst/>
                <a:latin typeface="+mn-lt"/>
                <a:ea typeface="+mn-ea"/>
                <a:cs typeface="+mn-cs"/>
              </a:rPr>
              <a:t>To log on to Temenos T24 one needs to type the appropriate URL in the address bar</a:t>
            </a:r>
            <a:r>
              <a:rPr kumimoji="0" lang="ru-RU" altLang="en-US" sz="18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 </a:t>
            </a:r>
            <a:endParaRPr kumimoji="0" lang="en-US" altLang="en-US" sz="18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a:p>
            <a:pPr algn="just">
              <a:spcAft>
                <a:spcPts val="600"/>
              </a:spcAft>
              <a:buBlip>
                <a:blip r:embed="rId7"/>
              </a:buBlip>
            </a:pPr>
            <a:r>
              <a:rPr lang="en-US" altLang="en-US" sz="1600" dirty="0">
                <a:solidFill>
                  <a:prstClr val="black"/>
                </a:solidFill>
                <a:latin typeface="Tahoma" panose="020B0604030504040204" pitchFamily="34" charset="0"/>
                <a:ea typeface="Tahoma" panose="020B0604030504040204" pitchFamily="34" charset="0"/>
                <a:cs typeface="Tahoma" panose="020B0604030504040204" pitchFamily="34" charset="0"/>
              </a:rPr>
              <a:t>User needs to supply a sign on name and password</a:t>
            </a:r>
          </a:p>
          <a:p>
            <a:pPr algn="just">
              <a:spcAft>
                <a:spcPts val="600"/>
              </a:spcAft>
              <a:buBlip>
                <a:blip r:embed="rId7"/>
              </a:buBlip>
            </a:pPr>
            <a:r>
              <a:rPr lang="en-US" altLang="en-US" sz="1600" dirty="0">
                <a:solidFill>
                  <a:prstClr val="black"/>
                </a:solidFill>
                <a:latin typeface="Tahoma" panose="020B0604030504040204" pitchFamily="34" charset="0"/>
                <a:ea typeface="Tahoma" panose="020B0604030504040204" pitchFamily="34" charset="0"/>
                <a:cs typeface="Tahoma" panose="020B0604030504040204" pitchFamily="34" charset="0"/>
              </a:rPr>
              <a:t> Password is masked when typed</a:t>
            </a:r>
          </a:p>
          <a:p>
            <a:pPr marL="0" marR="0" lvl="0" indent="0" algn="just" defTabSz="457200" rtl="0" eaLnBrk="1" fontAlgn="auto" latinLnBrk="0" hangingPunct="1">
              <a:lnSpc>
                <a:spcPct val="100000"/>
              </a:lnSpc>
              <a:spcBef>
                <a:spcPts val="0"/>
              </a:spcBef>
              <a:spcAft>
                <a:spcPts val="600"/>
              </a:spcAft>
              <a:buClrTx/>
              <a:buSzTx/>
              <a:buFontTx/>
              <a:buBlip>
                <a:blip r:embed="rId7"/>
              </a:buBlip>
              <a:tabLst/>
              <a:defRPr/>
            </a:pPr>
            <a:endParaRPr kumimoji="0" lang="en-US" altLang="en-US"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a:p>
            <a:pPr marL="0" marR="0" lvl="0" indent="0" algn="just" defTabSz="457200" rtl="0" eaLnBrk="1" fontAlgn="auto" latinLnBrk="0" hangingPunct="1">
              <a:lnSpc>
                <a:spcPct val="100000"/>
              </a:lnSpc>
              <a:spcBef>
                <a:spcPts val="0"/>
              </a:spcBef>
              <a:spcAft>
                <a:spcPts val="600"/>
              </a:spcAft>
              <a:buClrTx/>
              <a:buSzTx/>
              <a:tabLst/>
              <a:defRPr/>
            </a:pPr>
            <a:endParaRPr kumimoji="0" lang="en-US" altLang="en-US" sz="18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just" defTabSz="457200" rtl="0" eaLnBrk="1" fontAlgn="auto" latinLnBrk="0" hangingPunct="1">
              <a:lnSpc>
                <a:spcPct val="100000"/>
              </a:lnSpc>
              <a:spcBef>
                <a:spcPts val="0"/>
              </a:spcBef>
              <a:spcAft>
                <a:spcPts val="600"/>
              </a:spcAft>
              <a:buClrTx/>
              <a:buSzTx/>
              <a:buFontTx/>
              <a:buBlip>
                <a:blip r:embed="rId7"/>
              </a:buBlip>
              <a:tabLst/>
              <a:defRPr/>
            </a:pPr>
            <a:endParaRPr kumimoji="0" lang="ru-RU" sz="18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p:txBody>
      </p:sp>
      <p:pic>
        <p:nvPicPr>
          <p:cNvPr id="7" name="Рисунок 6">
            <a:extLst>
              <a:ext uri="{FF2B5EF4-FFF2-40B4-BE49-F238E27FC236}">
                <a16:creationId xmlns:a16="http://schemas.microsoft.com/office/drawing/2014/main" id="{C2122833-8133-418C-8FD3-D37CC2DA3DEE}"/>
              </a:ext>
            </a:extLst>
          </p:cNvPr>
          <p:cNvPicPr>
            <a:picLocks noChangeAspect="1"/>
          </p:cNvPicPr>
          <p:nvPr/>
        </p:nvPicPr>
        <p:blipFill>
          <a:blip r:embed="rId8"/>
          <a:stretch>
            <a:fillRect/>
          </a:stretch>
        </p:blipFill>
        <p:spPr>
          <a:xfrm>
            <a:off x="3806597" y="1656064"/>
            <a:ext cx="3234940" cy="3111199"/>
          </a:xfrm>
          <a:prstGeom prst="rect">
            <a:avLst/>
          </a:prstGeom>
        </p:spPr>
      </p:pic>
      <p:sp>
        <p:nvSpPr>
          <p:cNvPr id="3" name="Номер слайда 2">
            <a:extLst>
              <a:ext uri="{FF2B5EF4-FFF2-40B4-BE49-F238E27FC236}">
                <a16:creationId xmlns:a16="http://schemas.microsoft.com/office/drawing/2014/main" id="{AECFEDA1-D425-4DFB-B7D7-994E6F366C53}"/>
              </a:ext>
            </a:extLst>
          </p:cNvPr>
          <p:cNvSpPr>
            <a:spLocks noGrp="1"/>
          </p:cNvSpPr>
          <p:nvPr>
            <p:ph type="sldNum" sz="quarter" idx="12"/>
          </p:nvPr>
        </p:nvSpPr>
        <p:spPr/>
        <p:txBody>
          <a:bodyPr/>
          <a:lstStyle/>
          <a:p>
            <a:fld id="{39FC74CF-8B03-5D41-97A3-DD76EB0CCB80}" type="slidenum">
              <a:rPr lang="ru-RU" smtClean="0"/>
              <a:t>3</a:t>
            </a:fld>
            <a:endParaRPr lang="ru-RU"/>
          </a:p>
        </p:txBody>
      </p:sp>
    </p:spTree>
    <p:extLst>
      <p:ext uri="{BB962C8B-B14F-4D97-AF65-F5344CB8AC3E}">
        <p14:creationId xmlns:p14="http://schemas.microsoft.com/office/powerpoint/2010/main" val="21849809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Изображение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8901"/>
            <a:ext cx="8530938" cy="554793"/>
          </a:xfrm>
          <a:prstGeom prst="rect">
            <a:avLst/>
          </a:prstGeom>
        </p:spPr>
      </p:pic>
      <p:sp>
        <p:nvSpPr>
          <p:cNvPr id="2" name="Название 1"/>
          <p:cNvSpPr>
            <a:spLocks noGrp="1"/>
          </p:cNvSpPr>
          <p:nvPr>
            <p:ph type="title"/>
          </p:nvPr>
        </p:nvSpPr>
        <p:spPr>
          <a:xfrm>
            <a:off x="-1" y="43960"/>
            <a:ext cx="8686801" cy="461738"/>
          </a:xfrm>
        </p:spPr>
        <p:txBody>
          <a:bodyPr>
            <a:normAutofit/>
          </a:bodyPr>
          <a:lstStyle/>
          <a:p>
            <a:pPr algn="l"/>
            <a:r>
              <a:rPr lang="ru-RU" sz="180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altLang="en-US" sz="1800" dirty="0">
                <a:solidFill>
                  <a:schemeClr val="bg1"/>
                </a:solidFill>
                <a:latin typeface="Tahoma" panose="020B0604030504040204" pitchFamily="34" charset="0"/>
                <a:ea typeface="Tahoma" panose="020B0604030504040204" pitchFamily="34" charset="0"/>
                <a:cs typeface="Tahoma" panose="020B0604030504040204" pitchFamily="34" charset="0"/>
              </a:rPr>
              <a:t>Copying Records</a:t>
            </a:r>
            <a:endParaRPr lang="ru-RU" sz="18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9" name="Изображение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29069" y="214039"/>
            <a:ext cx="740976" cy="326930"/>
          </a:xfrm>
          <a:prstGeom prst="rect">
            <a:avLst/>
          </a:prstGeom>
        </p:spPr>
      </p:pic>
      <p:pic>
        <p:nvPicPr>
          <p:cNvPr id="19" name="Изображение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29873" y="3290308"/>
            <a:ext cx="1623971" cy="1863011"/>
          </a:xfrm>
          <a:prstGeom prst="rect">
            <a:avLst/>
          </a:prstGeom>
        </p:spPr>
      </p:pic>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3909" y="4767262"/>
            <a:ext cx="1260555" cy="307749"/>
          </a:xfrm>
          <a:prstGeom prst="rect">
            <a:avLst/>
          </a:prstGeom>
        </p:spPr>
      </p:pic>
      <p:sp>
        <p:nvSpPr>
          <p:cNvPr id="4" name="Прямоугольник 3">
            <a:extLst>
              <a:ext uri="{FF2B5EF4-FFF2-40B4-BE49-F238E27FC236}">
                <a16:creationId xmlns:a16="http://schemas.microsoft.com/office/drawing/2014/main" id="{80A80B0B-6148-4DF0-B1C1-4C319397582E}"/>
              </a:ext>
            </a:extLst>
          </p:cNvPr>
          <p:cNvSpPr/>
          <p:nvPr/>
        </p:nvSpPr>
        <p:spPr>
          <a:xfrm>
            <a:off x="356189" y="974289"/>
            <a:ext cx="7974419" cy="3339376"/>
          </a:xfrm>
          <a:prstGeom prst="rect">
            <a:avLst/>
          </a:prstGeom>
        </p:spPr>
        <p:txBody>
          <a:bodyPr wrap="square">
            <a:spAutoFit/>
          </a:bodyPr>
          <a:lstStyle/>
          <a:p>
            <a:pPr marL="0" marR="0" lvl="0" indent="0" algn="just" defTabSz="457200" rtl="0" eaLnBrk="1" fontAlgn="auto" latinLnBrk="0" hangingPunct="1">
              <a:lnSpc>
                <a:spcPct val="100000"/>
              </a:lnSpc>
              <a:spcBef>
                <a:spcPts val="0"/>
              </a:spcBef>
              <a:spcAft>
                <a:spcPts val="600"/>
              </a:spcAft>
              <a:buClrTx/>
              <a:buSzTx/>
              <a:tabLst/>
              <a:defRPr/>
            </a:pPr>
            <a:endParaRPr kumimoji="0" lang="en-US" altLang="en-US"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a:p>
            <a:pPr marL="0" marR="0" lvl="0" indent="0" algn="just" defTabSz="457200" rtl="0" eaLnBrk="1" fontAlgn="auto" latinLnBrk="0" hangingPunct="1">
              <a:lnSpc>
                <a:spcPct val="100000"/>
              </a:lnSpc>
              <a:spcBef>
                <a:spcPts val="0"/>
              </a:spcBef>
              <a:spcAft>
                <a:spcPts val="60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a:p>
            <a:pPr marL="0" marR="0" lvl="0" indent="0" algn="just" defTabSz="457200" rtl="0" eaLnBrk="1" fontAlgn="auto" latinLnBrk="0" hangingPunct="1">
              <a:lnSpc>
                <a:spcPct val="100000"/>
              </a:lnSpc>
              <a:spcBef>
                <a:spcPts val="0"/>
              </a:spcBef>
              <a:spcAft>
                <a:spcPts val="60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a:p>
            <a:pPr marL="0" marR="0" lvl="0" indent="0" algn="just" defTabSz="457200" rtl="0" eaLnBrk="1" fontAlgn="auto" latinLnBrk="0" hangingPunct="1">
              <a:lnSpc>
                <a:spcPct val="100000"/>
              </a:lnSpc>
              <a:spcBef>
                <a:spcPts val="0"/>
              </a:spcBef>
              <a:spcAft>
                <a:spcPts val="600"/>
              </a:spcAft>
              <a:buClrTx/>
              <a:buSzTx/>
              <a:buFontTx/>
              <a:buNone/>
              <a:tabLst/>
              <a:defRPr/>
            </a:pPr>
            <a:endParaRPr kumimoji="0" lang="en-US" altLang="en-US"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a:p>
            <a:pPr marL="0" marR="0" lvl="0" indent="0" algn="just" defTabSz="457200" rtl="0" eaLnBrk="1" fontAlgn="auto" latinLnBrk="0" hangingPunct="1">
              <a:lnSpc>
                <a:spcPct val="100000"/>
              </a:lnSpc>
              <a:spcBef>
                <a:spcPts val="0"/>
              </a:spcBef>
              <a:spcAft>
                <a:spcPts val="600"/>
              </a:spcAft>
              <a:buClrTx/>
              <a:buSzTx/>
              <a:buFontTx/>
              <a:buNone/>
              <a:tabLst/>
              <a:defRPr/>
            </a:pPr>
            <a:endParaRPr kumimoji="0" lang="fr-FR" altLang="en-US"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a:p>
            <a:pPr marL="0" marR="0" lvl="0" indent="0" algn="just" defTabSz="457200" rtl="0" eaLnBrk="1" fontAlgn="auto" latinLnBrk="0" hangingPunct="1">
              <a:lnSpc>
                <a:spcPct val="100000"/>
              </a:lnSpc>
              <a:spcBef>
                <a:spcPts val="0"/>
              </a:spcBef>
              <a:spcAft>
                <a:spcPts val="600"/>
              </a:spcAft>
              <a:buClrTx/>
              <a:buSzTx/>
              <a:buFontTx/>
              <a:buNone/>
              <a:tabLst/>
              <a:defRPr/>
            </a:pPr>
            <a:endParaRPr kumimoji="0" lang="en-US" altLang="en-US"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a:p>
            <a:pPr marL="0" marR="0" lvl="0" indent="0" algn="just" defTabSz="457200" rtl="0" eaLnBrk="1" fontAlgn="auto" latinLnBrk="0" hangingPunct="1">
              <a:lnSpc>
                <a:spcPct val="100000"/>
              </a:lnSpc>
              <a:spcBef>
                <a:spcPts val="0"/>
              </a:spcBef>
              <a:spcAft>
                <a:spcPts val="600"/>
              </a:spcAft>
              <a:buClrTx/>
              <a:buSzTx/>
              <a:buFontTx/>
              <a:buNone/>
              <a:tabLst/>
              <a:defRPr/>
            </a:pPr>
            <a:endParaRPr kumimoji="0" lang="en-US" altLang="en-US"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a:p>
            <a:pPr marL="0" marR="0" lvl="0" indent="0" algn="just" defTabSz="457200" rtl="0" eaLnBrk="1" fontAlgn="auto" latinLnBrk="0" hangingPunct="1">
              <a:lnSpc>
                <a:spcPct val="100000"/>
              </a:lnSpc>
              <a:spcBef>
                <a:spcPts val="0"/>
              </a:spcBef>
              <a:spcAft>
                <a:spcPts val="600"/>
              </a:spcAft>
              <a:buClrTx/>
              <a:buSzTx/>
              <a:buFontTx/>
              <a:buNone/>
              <a:tabLst/>
              <a:defRPr/>
            </a:pPr>
            <a:endParaRPr kumimoji="0" lang="en-US" altLang="en-US"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a:p>
            <a:pPr marL="0" marR="0" lvl="0" indent="0" algn="just" defTabSz="457200" rtl="0" eaLnBrk="1" fontAlgn="auto" latinLnBrk="0" hangingPunct="1">
              <a:lnSpc>
                <a:spcPct val="100000"/>
              </a:lnSpc>
              <a:spcBef>
                <a:spcPts val="0"/>
              </a:spcBef>
              <a:spcAft>
                <a:spcPts val="600"/>
              </a:spcAft>
              <a:buClrTx/>
              <a:buSzTx/>
              <a:buFontTx/>
              <a:buNone/>
              <a:tabLst/>
              <a:defRPr/>
            </a:pPr>
            <a:endParaRPr kumimoji="0" lang="en-US" altLang="en-US" sz="18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just" defTabSz="457200" rtl="0" eaLnBrk="1" fontAlgn="auto" latinLnBrk="0" hangingPunct="1">
              <a:lnSpc>
                <a:spcPct val="100000"/>
              </a:lnSpc>
              <a:spcBef>
                <a:spcPts val="0"/>
              </a:spcBef>
              <a:spcAft>
                <a:spcPts val="600"/>
              </a:spcAft>
              <a:buClrTx/>
              <a:buSzTx/>
              <a:buFontTx/>
              <a:buBlip>
                <a:blip r:embed="rId7"/>
              </a:buBlip>
              <a:tabLst/>
              <a:defRPr/>
            </a:pPr>
            <a:endParaRPr kumimoji="0" lang="ru-RU" sz="18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p:txBody>
      </p:sp>
      <p:pic>
        <p:nvPicPr>
          <p:cNvPr id="6" name="Рисунок 5">
            <a:extLst>
              <a:ext uri="{FF2B5EF4-FFF2-40B4-BE49-F238E27FC236}">
                <a16:creationId xmlns:a16="http://schemas.microsoft.com/office/drawing/2014/main" id="{A01EC1DF-A292-46BD-9FA8-9175064B9EB2}"/>
              </a:ext>
            </a:extLst>
          </p:cNvPr>
          <p:cNvPicPr>
            <a:picLocks noChangeAspect="1"/>
          </p:cNvPicPr>
          <p:nvPr/>
        </p:nvPicPr>
        <p:blipFill rotWithShape="1">
          <a:blip r:embed="rId8"/>
          <a:srcRect l="73993" t="23993" r="8895" b="11438"/>
          <a:stretch/>
        </p:blipFill>
        <p:spPr>
          <a:xfrm>
            <a:off x="218994" y="598753"/>
            <a:ext cx="1564684" cy="3146611"/>
          </a:xfrm>
          <a:prstGeom prst="rect">
            <a:avLst/>
          </a:prstGeom>
          <a:noFill/>
          <a:ln w="9525">
            <a:solidFill>
              <a:schemeClr val="tx1"/>
            </a:solidFill>
            <a:miter lim="800000"/>
            <a:headEnd/>
            <a:tailEnd/>
          </a:ln>
          <a:effectLst>
            <a:prstShdw prst="shdw17" dist="17961" dir="2700000">
              <a:schemeClr val="accent1">
                <a:gamma/>
                <a:shade val="60000"/>
                <a:invGamma/>
              </a:schemeClr>
            </a:prstShdw>
          </a:effectLst>
        </p:spPr>
      </p:pic>
      <p:pic>
        <p:nvPicPr>
          <p:cNvPr id="8" name="Рисунок 7">
            <a:extLst>
              <a:ext uri="{FF2B5EF4-FFF2-40B4-BE49-F238E27FC236}">
                <a16:creationId xmlns:a16="http://schemas.microsoft.com/office/drawing/2014/main" id="{FEA67FF3-E03C-4CC3-A99C-EC4AD15C1B73}"/>
              </a:ext>
            </a:extLst>
          </p:cNvPr>
          <p:cNvPicPr>
            <a:picLocks noChangeAspect="1"/>
          </p:cNvPicPr>
          <p:nvPr/>
        </p:nvPicPr>
        <p:blipFill rotWithShape="1">
          <a:blip r:embed="rId9"/>
          <a:srcRect l="2395" t="21234" r="2395" b="5465"/>
          <a:stretch/>
        </p:blipFill>
        <p:spPr>
          <a:xfrm>
            <a:off x="1920873" y="727623"/>
            <a:ext cx="7040691" cy="2888870"/>
          </a:xfrm>
          <a:prstGeom prst="rect">
            <a:avLst/>
          </a:prstGeom>
          <a:noFill/>
          <a:ln w="9525">
            <a:solidFill>
              <a:schemeClr val="tx1"/>
            </a:solidFill>
            <a:miter lim="800000"/>
            <a:headEnd/>
            <a:tailEnd/>
          </a:ln>
          <a:effectLst>
            <a:prstShdw prst="shdw17" dist="17961" dir="2700000">
              <a:schemeClr val="accent1">
                <a:gamma/>
                <a:shade val="60000"/>
                <a:invGamma/>
              </a:schemeClr>
            </a:prstShdw>
          </a:effectLst>
        </p:spPr>
      </p:pic>
      <p:sp>
        <p:nvSpPr>
          <p:cNvPr id="15" name="Rounded Rectangular Callout 2">
            <a:extLst>
              <a:ext uri="{FF2B5EF4-FFF2-40B4-BE49-F238E27FC236}">
                <a16:creationId xmlns:a16="http://schemas.microsoft.com/office/drawing/2014/main" id="{3094FA31-B5BC-426E-8B5F-5673406A4B4B}"/>
              </a:ext>
            </a:extLst>
          </p:cNvPr>
          <p:cNvSpPr/>
          <p:nvPr/>
        </p:nvSpPr>
        <p:spPr>
          <a:xfrm>
            <a:off x="247879" y="4037505"/>
            <a:ext cx="913756" cy="307777"/>
          </a:xfrm>
          <a:prstGeom prst="wedgeRoundRectCallout">
            <a:avLst>
              <a:gd name="adj1" fmla="val -31756"/>
              <a:gd name="adj2" fmla="val -208866"/>
              <a:gd name="adj3" fmla="val 16667"/>
            </a:avLst>
          </a:prstGeom>
          <a:solidFill>
            <a:srgbClr val="FFFFB9"/>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200" dirty="0">
                <a:solidFill>
                  <a:schemeClr val="tx1"/>
                </a:solidFill>
              </a:rPr>
              <a:t>Copy</a:t>
            </a:r>
          </a:p>
        </p:txBody>
      </p:sp>
      <p:sp>
        <p:nvSpPr>
          <p:cNvPr id="17" name="TextBox 16">
            <a:extLst>
              <a:ext uri="{FF2B5EF4-FFF2-40B4-BE49-F238E27FC236}">
                <a16:creationId xmlns:a16="http://schemas.microsoft.com/office/drawing/2014/main" id="{035C4376-0E64-4AC7-AF8D-B70F549E98BF}"/>
              </a:ext>
            </a:extLst>
          </p:cNvPr>
          <p:cNvSpPr txBox="1"/>
          <p:nvPr/>
        </p:nvSpPr>
        <p:spPr>
          <a:xfrm>
            <a:off x="2054037" y="3863159"/>
            <a:ext cx="4578722" cy="646331"/>
          </a:xfrm>
          <a:prstGeom prst="rect">
            <a:avLst/>
          </a:prstGeom>
          <a:noFill/>
        </p:spPr>
        <p:txBody>
          <a:bodyPr wrap="square">
            <a:spAutoFit/>
          </a:bodyPr>
          <a:lstStyle/>
          <a:p>
            <a:pPr algn="ctr"/>
            <a:r>
              <a:rPr lang="en-US" sz="1800" kern="1200" dirty="0">
                <a:solidFill>
                  <a:schemeClr val="tx1"/>
                </a:solidFill>
                <a:effectLst/>
                <a:latin typeface="+mn-lt"/>
                <a:ea typeface="+mn-ea"/>
                <a:cs typeface="+mn-cs"/>
              </a:rPr>
              <a:t>Copied records remain in the clipboard till logging off from the session.</a:t>
            </a:r>
          </a:p>
        </p:txBody>
      </p:sp>
      <p:sp>
        <p:nvSpPr>
          <p:cNvPr id="18" name="Rounded Rectangular Callout 2">
            <a:extLst>
              <a:ext uri="{FF2B5EF4-FFF2-40B4-BE49-F238E27FC236}">
                <a16:creationId xmlns:a16="http://schemas.microsoft.com/office/drawing/2014/main" id="{398A2EA8-765E-40DC-B915-068188A32FB0}"/>
              </a:ext>
            </a:extLst>
          </p:cNvPr>
          <p:cNvSpPr/>
          <p:nvPr/>
        </p:nvSpPr>
        <p:spPr>
          <a:xfrm>
            <a:off x="7484060" y="1699303"/>
            <a:ext cx="913756" cy="438779"/>
          </a:xfrm>
          <a:prstGeom prst="wedgeRoundRectCallout">
            <a:avLst>
              <a:gd name="adj1" fmla="val -33228"/>
              <a:gd name="adj2" fmla="val -150638"/>
              <a:gd name="adj3" fmla="val 16667"/>
            </a:avLst>
          </a:prstGeom>
          <a:solidFill>
            <a:srgbClr val="FFFFB9"/>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200" dirty="0">
                <a:solidFill>
                  <a:schemeClr val="tx1"/>
                </a:solidFill>
              </a:rPr>
              <a:t>Success Message </a:t>
            </a:r>
          </a:p>
        </p:txBody>
      </p:sp>
      <p:sp>
        <p:nvSpPr>
          <p:cNvPr id="3" name="Номер слайда 2">
            <a:extLst>
              <a:ext uri="{FF2B5EF4-FFF2-40B4-BE49-F238E27FC236}">
                <a16:creationId xmlns:a16="http://schemas.microsoft.com/office/drawing/2014/main" id="{1C7657B6-7FA9-424F-AD1A-0EFD06369B85}"/>
              </a:ext>
            </a:extLst>
          </p:cNvPr>
          <p:cNvSpPr>
            <a:spLocks noGrp="1"/>
          </p:cNvSpPr>
          <p:nvPr>
            <p:ph type="sldNum" sz="quarter" idx="12"/>
          </p:nvPr>
        </p:nvSpPr>
        <p:spPr/>
        <p:txBody>
          <a:bodyPr/>
          <a:lstStyle/>
          <a:p>
            <a:fld id="{39FC74CF-8B03-5D41-97A3-DD76EB0CCB80}" type="slidenum">
              <a:rPr lang="ru-RU" smtClean="0"/>
              <a:t>30</a:t>
            </a:fld>
            <a:endParaRPr lang="ru-RU"/>
          </a:p>
        </p:txBody>
      </p:sp>
    </p:spTree>
    <p:extLst>
      <p:ext uri="{BB962C8B-B14F-4D97-AF65-F5344CB8AC3E}">
        <p14:creationId xmlns:p14="http://schemas.microsoft.com/office/powerpoint/2010/main" val="71396438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Изображение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8901"/>
            <a:ext cx="8530938" cy="554793"/>
          </a:xfrm>
          <a:prstGeom prst="rect">
            <a:avLst/>
          </a:prstGeom>
        </p:spPr>
      </p:pic>
      <p:sp>
        <p:nvSpPr>
          <p:cNvPr id="2" name="Название 1"/>
          <p:cNvSpPr>
            <a:spLocks noGrp="1"/>
          </p:cNvSpPr>
          <p:nvPr>
            <p:ph type="title"/>
          </p:nvPr>
        </p:nvSpPr>
        <p:spPr>
          <a:xfrm>
            <a:off x="-1" y="43960"/>
            <a:ext cx="8686801" cy="461738"/>
          </a:xfrm>
        </p:spPr>
        <p:txBody>
          <a:bodyPr>
            <a:normAutofit/>
          </a:bodyPr>
          <a:lstStyle/>
          <a:p>
            <a:pPr algn="l"/>
            <a:r>
              <a:rPr lang="ru-RU" sz="180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altLang="en-US" sz="1800" dirty="0">
                <a:solidFill>
                  <a:schemeClr val="bg1"/>
                </a:solidFill>
                <a:latin typeface="Tahoma" panose="020B0604030504040204" pitchFamily="34" charset="0"/>
                <a:ea typeface="Tahoma" panose="020B0604030504040204" pitchFamily="34" charset="0"/>
                <a:cs typeface="Tahoma" panose="020B0604030504040204" pitchFamily="34" charset="0"/>
              </a:rPr>
              <a:t>Pasting Data</a:t>
            </a:r>
            <a:endParaRPr lang="ru-RU" sz="18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9" name="Изображение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29069" y="214039"/>
            <a:ext cx="740976" cy="326930"/>
          </a:xfrm>
          <a:prstGeom prst="rect">
            <a:avLst/>
          </a:prstGeom>
        </p:spPr>
      </p:pic>
      <p:pic>
        <p:nvPicPr>
          <p:cNvPr id="19" name="Изображение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29873" y="3290308"/>
            <a:ext cx="1623971" cy="1863011"/>
          </a:xfrm>
          <a:prstGeom prst="rect">
            <a:avLst/>
          </a:prstGeom>
        </p:spPr>
      </p:pic>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3909" y="4767262"/>
            <a:ext cx="1260555" cy="307749"/>
          </a:xfrm>
          <a:prstGeom prst="rect">
            <a:avLst/>
          </a:prstGeom>
        </p:spPr>
      </p:pic>
      <p:sp>
        <p:nvSpPr>
          <p:cNvPr id="4" name="Прямоугольник 3">
            <a:extLst>
              <a:ext uri="{FF2B5EF4-FFF2-40B4-BE49-F238E27FC236}">
                <a16:creationId xmlns:a16="http://schemas.microsoft.com/office/drawing/2014/main" id="{80A80B0B-6148-4DF0-B1C1-4C319397582E}"/>
              </a:ext>
            </a:extLst>
          </p:cNvPr>
          <p:cNvSpPr/>
          <p:nvPr/>
        </p:nvSpPr>
        <p:spPr>
          <a:xfrm>
            <a:off x="356189" y="974289"/>
            <a:ext cx="7974419" cy="3339376"/>
          </a:xfrm>
          <a:prstGeom prst="rect">
            <a:avLst/>
          </a:prstGeom>
        </p:spPr>
        <p:txBody>
          <a:bodyPr wrap="square">
            <a:spAutoFit/>
          </a:bodyPr>
          <a:lstStyle/>
          <a:p>
            <a:pPr marL="0" marR="0" lvl="0" indent="0" algn="just" defTabSz="457200" rtl="0" eaLnBrk="1" fontAlgn="auto" latinLnBrk="0" hangingPunct="1">
              <a:lnSpc>
                <a:spcPct val="100000"/>
              </a:lnSpc>
              <a:spcBef>
                <a:spcPts val="0"/>
              </a:spcBef>
              <a:spcAft>
                <a:spcPts val="600"/>
              </a:spcAft>
              <a:buClrTx/>
              <a:buSzTx/>
              <a:tabLst/>
              <a:defRPr/>
            </a:pPr>
            <a:endParaRPr kumimoji="0" lang="en-US" altLang="en-US"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a:p>
            <a:pPr marL="0" marR="0" lvl="0" indent="0" algn="just" defTabSz="457200" rtl="0" eaLnBrk="1" fontAlgn="auto" latinLnBrk="0" hangingPunct="1">
              <a:lnSpc>
                <a:spcPct val="100000"/>
              </a:lnSpc>
              <a:spcBef>
                <a:spcPts val="0"/>
              </a:spcBef>
              <a:spcAft>
                <a:spcPts val="60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a:p>
            <a:pPr marL="0" marR="0" lvl="0" indent="0" algn="just" defTabSz="457200" rtl="0" eaLnBrk="1" fontAlgn="auto" latinLnBrk="0" hangingPunct="1">
              <a:lnSpc>
                <a:spcPct val="100000"/>
              </a:lnSpc>
              <a:spcBef>
                <a:spcPts val="0"/>
              </a:spcBef>
              <a:spcAft>
                <a:spcPts val="60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a:p>
            <a:pPr marL="0" marR="0" lvl="0" indent="0" algn="just" defTabSz="457200" rtl="0" eaLnBrk="1" fontAlgn="auto" latinLnBrk="0" hangingPunct="1">
              <a:lnSpc>
                <a:spcPct val="100000"/>
              </a:lnSpc>
              <a:spcBef>
                <a:spcPts val="0"/>
              </a:spcBef>
              <a:spcAft>
                <a:spcPts val="600"/>
              </a:spcAft>
              <a:buClrTx/>
              <a:buSzTx/>
              <a:buFontTx/>
              <a:buNone/>
              <a:tabLst/>
              <a:defRPr/>
            </a:pPr>
            <a:endParaRPr kumimoji="0" lang="en-US" altLang="en-US"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a:p>
            <a:pPr marL="0" marR="0" lvl="0" indent="0" algn="just" defTabSz="457200" rtl="0" eaLnBrk="1" fontAlgn="auto" latinLnBrk="0" hangingPunct="1">
              <a:lnSpc>
                <a:spcPct val="100000"/>
              </a:lnSpc>
              <a:spcBef>
                <a:spcPts val="0"/>
              </a:spcBef>
              <a:spcAft>
                <a:spcPts val="600"/>
              </a:spcAft>
              <a:buClrTx/>
              <a:buSzTx/>
              <a:buFontTx/>
              <a:buNone/>
              <a:tabLst/>
              <a:defRPr/>
            </a:pPr>
            <a:endParaRPr kumimoji="0" lang="fr-FR" altLang="en-US"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a:p>
            <a:pPr marL="0" marR="0" lvl="0" indent="0" algn="just" defTabSz="457200" rtl="0" eaLnBrk="1" fontAlgn="auto" latinLnBrk="0" hangingPunct="1">
              <a:lnSpc>
                <a:spcPct val="100000"/>
              </a:lnSpc>
              <a:spcBef>
                <a:spcPts val="0"/>
              </a:spcBef>
              <a:spcAft>
                <a:spcPts val="600"/>
              </a:spcAft>
              <a:buClrTx/>
              <a:buSzTx/>
              <a:buFontTx/>
              <a:buNone/>
              <a:tabLst/>
              <a:defRPr/>
            </a:pPr>
            <a:endParaRPr kumimoji="0" lang="en-US" altLang="en-US"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a:p>
            <a:pPr marL="0" marR="0" lvl="0" indent="0" algn="just" defTabSz="457200" rtl="0" eaLnBrk="1" fontAlgn="auto" latinLnBrk="0" hangingPunct="1">
              <a:lnSpc>
                <a:spcPct val="100000"/>
              </a:lnSpc>
              <a:spcBef>
                <a:spcPts val="0"/>
              </a:spcBef>
              <a:spcAft>
                <a:spcPts val="600"/>
              </a:spcAft>
              <a:buClrTx/>
              <a:buSzTx/>
              <a:buFontTx/>
              <a:buNone/>
              <a:tabLst/>
              <a:defRPr/>
            </a:pPr>
            <a:endParaRPr kumimoji="0" lang="en-US" altLang="en-US"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a:p>
            <a:pPr marL="0" marR="0" lvl="0" indent="0" algn="just" defTabSz="457200" rtl="0" eaLnBrk="1" fontAlgn="auto" latinLnBrk="0" hangingPunct="1">
              <a:lnSpc>
                <a:spcPct val="100000"/>
              </a:lnSpc>
              <a:spcBef>
                <a:spcPts val="0"/>
              </a:spcBef>
              <a:spcAft>
                <a:spcPts val="600"/>
              </a:spcAft>
              <a:buClrTx/>
              <a:buSzTx/>
              <a:buFontTx/>
              <a:buNone/>
              <a:tabLst/>
              <a:defRPr/>
            </a:pPr>
            <a:endParaRPr kumimoji="0" lang="en-US" altLang="en-US"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a:p>
            <a:pPr marL="0" marR="0" lvl="0" indent="0" algn="just" defTabSz="457200" rtl="0" eaLnBrk="1" fontAlgn="auto" latinLnBrk="0" hangingPunct="1">
              <a:lnSpc>
                <a:spcPct val="100000"/>
              </a:lnSpc>
              <a:spcBef>
                <a:spcPts val="0"/>
              </a:spcBef>
              <a:spcAft>
                <a:spcPts val="600"/>
              </a:spcAft>
              <a:buClrTx/>
              <a:buSzTx/>
              <a:buFontTx/>
              <a:buNone/>
              <a:tabLst/>
              <a:defRPr/>
            </a:pPr>
            <a:endParaRPr kumimoji="0" lang="en-US" altLang="en-US" sz="18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just" defTabSz="457200" rtl="0" eaLnBrk="1" fontAlgn="auto" latinLnBrk="0" hangingPunct="1">
              <a:lnSpc>
                <a:spcPct val="100000"/>
              </a:lnSpc>
              <a:spcBef>
                <a:spcPts val="0"/>
              </a:spcBef>
              <a:spcAft>
                <a:spcPts val="600"/>
              </a:spcAft>
              <a:buClrTx/>
              <a:buSzTx/>
              <a:buFontTx/>
              <a:buBlip>
                <a:blip r:embed="rId7"/>
              </a:buBlip>
              <a:tabLst/>
              <a:defRPr/>
            </a:pPr>
            <a:endParaRPr kumimoji="0" lang="ru-RU" sz="18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12" name="TextBox 11">
            <a:extLst>
              <a:ext uri="{FF2B5EF4-FFF2-40B4-BE49-F238E27FC236}">
                <a16:creationId xmlns:a16="http://schemas.microsoft.com/office/drawing/2014/main" id="{275FA948-4DFF-485F-8A16-37D75DB016D3}"/>
              </a:ext>
            </a:extLst>
          </p:cNvPr>
          <p:cNvSpPr txBox="1"/>
          <p:nvPr/>
        </p:nvSpPr>
        <p:spPr>
          <a:xfrm>
            <a:off x="2439478" y="3760148"/>
            <a:ext cx="4578722" cy="923330"/>
          </a:xfrm>
          <a:prstGeom prst="rect">
            <a:avLst/>
          </a:prstGeom>
          <a:noFill/>
        </p:spPr>
        <p:txBody>
          <a:bodyPr wrap="square">
            <a:spAutoFit/>
          </a:bodyPr>
          <a:lstStyle/>
          <a:p>
            <a:pPr algn="ctr"/>
            <a:r>
              <a:rPr lang="en-US" sz="1800" kern="1200" dirty="0">
                <a:solidFill>
                  <a:schemeClr val="tx1"/>
                </a:solidFill>
                <a:effectLst/>
                <a:latin typeface="+mn-lt"/>
                <a:ea typeface="+mn-ea"/>
                <a:cs typeface="+mn-cs"/>
              </a:rPr>
              <a:t>All the values from the copied record get pasted except for fields which need unique values.</a:t>
            </a:r>
          </a:p>
        </p:txBody>
      </p:sp>
      <p:pic>
        <p:nvPicPr>
          <p:cNvPr id="7" name="Рисунок 6">
            <a:extLst>
              <a:ext uri="{FF2B5EF4-FFF2-40B4-BE49-F238E27FC236}">
                <a16:creationId xmlns:a16="http://schemas.microsoft.com/office/drawing/2014/main" id="{964D7F12-69BB-4155-A6EC-C0DE1DDC1ADB}"/>
              </a:ext>
            </a:extLst>
          </p:cNvPr>
          <p:cNvPicPr>
            <a:picLocks noChangeAspect="1"/>
          </p:cNvPicPr>
          <p:nvPr/>
        </p:nvPicPr>
        <p:blipFill>
          <a:blip r:embed="rId8"/>
          <a:stretch>
            <a:fillRect/>
          </a:stretch>
        </p:blipFill>
        <p:spPr>
          <a:xfrm>
            <a:off x="221894" y="638469"/>
            <a:ext cx="1798830" cy="3675196"/>
          </a:xfrm>
          <a:prstGeom prst="rect">
            <a:avLst/>
          </a:prstGeom>
          <a:noFill/>
          <a:ln w="9525">
            <a:solidFill>
              <a:schemeClr val="tx1"/>
            </a:solidFill>
            <a:miter lim="800000"/>
            <a:headEnd/>
            <a:tailEnd/>
          </a:ln>
          <a:effectLst>
            <a:prstShdw prst="shdw17" dist="17961" dir="2700000">
              <a:schemeClr val="accent1">
                <a:gamma/>
                <a:shade val="60000"/>
                <a:invGamma/>
              </a:schemeClr>
            </a:prstShdw>
          </a:effectLst>
        </p:spPr>
      </p:pic>
      <p:sp>
        <p:nvSpPr>
          <p:cNvPr id="15" name="Rounded Rectangular Callout 2">
            <a:extLst>
              <a:ext uri="{FF2B5EF4-FFF2-40B4-BE49-F238E27FC236}">
                <a16:creationId xmlns:a16="http://schemas.microsoft.com/office/drawing/2014/main" id="{8E5C6E68-AED9-4773-8BD3-F27AA1F4E560}"/>
              </a:ext>
            </a:extLst>
          </p:cNvPr>
          <p:cNvSpPr/>
          <p:nvPr/>
        </p:nvSpPr>
        <p:spPr>
          <a:xfrm>
            <a:off x="1106968" y="4441559"/>
            <a:ext cx="913756" cy="307777"/>
          </a:xfrm>
          <a:prstGeom prst="wedgeRoundRectCallout">
            <a:avLst>
              <a:gd name="adj1" fmla="val -108281"/>
              <a:gd name="adj2" fmla="val -178282"/>
              <a:gd name="adj3" fmla="val 16667"/>
            </a:avLst>
          </a:prstGeom>
          <a:solidFill>
            <a:srgbClr val="FFFFB9"/>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200" dirty="0">
                <a:solidFill>
                  <a:schemeClr val="tx1"/>
                </a:solidFill>
              </a:rPr>
              <a:t>Paste</a:t>
            </a:r>
          </a:p>
        </p:txBody>
      </p:sp>
      <p:pic>
        <p:nvPicPr>
          <p:cNvPr id="11" name="Рисунок 10">
            <a:extLst>
              <a:ext uri="{FF2B5EF4-FFF2-40B4-BE49-F238E27FC236}">
                <a16:creationId xmlns:a16="http://schemas.microsoft.com/office/drawing/2014/main" id="{CD7DF5BA-48A9-4E7B-AD48-127EAD1E2F61}"/>
              </a:ext>
            </a:extLst>
          </p:cNvPr>
          <p:cNvPicPr>
            <a:picLocks noChangeAspect="1"/>
          </p:cNvPicPr>
          <p:nvPr/>
        </p:nvPicPr>
        <p:blipFill rotWithShape="1">
          <a:blip r:embed="rId9"/>
          <a:srcRect l="2428" t="21234" r="2426" b="5049"/>
          <a:stretch/>
        </p:blipFill>
        <p:spPr>
          <a:xfrm>
            <a:off x="2121634" y="656262"/>
            <a:ext cx="6914359" cy="2855041"/>
          </a:xfrm>
          <a:prstGeom prst="rect">
            <a:avLst/>
          </a:prstGeom>
          <a:noFill/>
          <a:ln w="9525">
            <a:solidFill>
              <a:schemeClr val="tx1"/>
            </a:solidFill>
            <a:miter lim="800000"/>
            <a:headEnd/>
            <a:tailEnd/>
          </a:ln>
          <a:effectLst>
            <a:prstShdw prst="shdw17" dist="17961" dir="2700000">
              <a:schemeClr val="accent1">
                <a:gamma/>
                <a:shade val="60000"/>
                <a:invGamma/>
              </a:schemeClr>
            </a:prstShdw>
          </a:effectLst>
        </p:spPr>
      </p:pic>
      <p:sp>
        <p:nvSpPr>
          <p:cNvPr id="18" name="Rounded Rectangular Callout 2">
            <a:extLst>
              <a:ext uri="{FF2B5EF4-FFF2-40B4-BE49-F238E27FC236}">
                <a16:creationId xmlns:a16="http://schemas.microsoft.com/office/drawing/2014/main" id="{F55DCA79-6892-4E4F-A6ED-68E3C81FFE41}"/>
              </a:ext>
            </a:extLst>
          </p:cNvPr>
          <p:cNvSpPr/>
          <p:nvPr/>
        </p:nvSpPr>
        <p:spPr>
          <a:xfrm>
            <a:off x="7724285" y="1633802"/>
            <a:ext cx="913756" cy="438779"/>
          </a:xfrm>
          <a:prstGeom prst="wedgeRoundRectCallout">
            <a:avLst>
              <a:gd name="adj1" fmla="val -33228"/>
              <a:gd name="adj2" fmla="val -150638"/>
              <a:gd name="adj3" fmla="val 16667"/>
            </a:avLst>
          </a:prstGeom>
          <a:solidFill>
            <a:srgbClr val="FFFFB9"/>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200" dirty="0">
                <a:solidFill>
                  <a:schemeClr val="tx1"/>
                </a:solidFill>
              </a:rPr>
              <a:t>Success Message </a:t>
            </a:r>
          </a:p>
        </p:txBody>
      </p:sp>
      <p:sp>
        <p:nvSpPr>
          <p:cNvPr id="21" name="Rounded Rectangular Callout 2">
            <a:extLst>
              <a:ext uri="{FF2B5EF4-FFF2-40B4-BE49-F238E27FC236}">
                <a16:creationId xmlns:a16="http://schemas.microsoft.com/office/drawing/2014/main" id="{694BB228-1786-449A-84CD-09FAD46BE3BD}"/>
              </a:ext>
            </a:extLst>
          </p:cNvPr>
          <p:cNvSpPr/>
          <p:nvPr/>
        </p:nvSpPr>
        <p:spPr>
          <a:xfrm>
            <a:off x="4009204" y="1872854"/>
            <a:ext cx="1275490" cy="438779"/>
          </a:xfrm>
          <a:prstGeom prst="wedgeRoundRectCallout">
            <a:avLst>
              <a:gd name="adj1" fmla="val -33228"/>
              <a:gd name="adj2" fmla="val -150638"/>
              <a:gd name="adj3" fmla="val 16667"/>
            </a:avLst>
          </a:prstGeom>
          <a:solidFill>
            <a:srgbClr val="FFFFB9"/>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200" dirty="0">
                <a:solidFill>
                  <a:schemeClr val="tx1"/>
                </a:solidFill>
              </a:rPr>
              <a:t>Unique value needed</a:t>
            </a:r>
          </a:p>
        </p:txBody>
      </p:sp>
      <p:sp>
        <p:nvSpPr>
          <p:cNvPr id="3" name="Номер слайда 2">
            <a:extLst>
              <a:ext uri="{FF2B5EF4-FFF2-40B4-BE49-F238E27FC236}">
                <a16:creationId xmlns:a16="http://schemas.microsoft.com/office/drawing/2014/main" id="{FC337065-E7B0-463B-8F96-BBA1CE6F4F09}"/>
              </a:ext>
            </a:extLst>
          </p:cNvPr>
          <p:cNvSpPr>
            <a:spLocks noGrp="1"/>
          </p:cNvSpPr>
          <p:nvPr>
            <p:ph type="sldNum" sz="quarter" idx="12"/>
          </p:nvPr>
        </p:nvSpPr>
        <p:spPr/>
        <p:txBody>
          <a:bodyPr/>
          <a:lstStyle/>
          <a:p>
            <a:fld id="{39FC74CF-8B03-5D41-97A3-DD76EB0CCB80}" type="slidenum">
              <a:rPr lang="ru-RU" smtClean="0"/>
              <a:t>31</a:t>
            </a:fld>
            <a:endParaRPr lang="ru-RU"/>
          </a:p>
        </p:txBody>
      </p:sp>
    </p:spTree>
    <p:extLst>
      <p:ext uri="{BB962C8B-B14F-4D97-AF65-F5344CB8AC3E}">
        <p14:creationId xmlns:p14="http://schemas.microsoft.com/office/powerpoint/2010/main" val="359173469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Изображение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8901"/>
            <a:ext cx="8530938" cy="554793"/>
          </a:xfrm>
          <a:prstGeom prst="rect">
            <a:avLst/>
          </a:prstGeom>
        </p:spPr>
      </p:pic>
      <p:sp>
        <p:nvSpPr>
          <p:cNvPr id="2" name="Название 1"/>
          <p:cNvSpPr>
            <a:spLocks noGrp="1"/>
          </p:cNvSpPr>
          <p:nvPr>
            <p:ph type="title"/>
          </p:nvPr>
        </p:nvSpPr>
        <p:spPr>
          <a:xfrm>
            <a:off x="-1" y="43960"/>
            <a:ext cx="8686801" cy="461738"/>
          </a:xfrm>
        </p:spPr>
        <p:txBody>
          <a:bodyPr>
            <a:normAutofit/>
          </a:bodyPr>
          <a:lstStyle/>
          <a:p>
            <a:pPr algn="l"/>
            <a:r>
              <a:rPr lang="ru-RU" sz="180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altLang="en-US" sz="1800" dirty="0">
                <a:solidFill>
                  <a:schemeClr val="bg1"/>
                </a:solidFill>
                <a:latin typeface="Tahoma" panose="020B0604030504040204" pitchFamily="34" charset="0"/>
                <a:ea typeface="Tahoma" panose="020B0604030504040204" pitchFamily="34" charset="0"/>
                <a:cs typeface="Tahoma" panose="020B0604030504040204" pitchFamily="34" charset="0"/>
              </a:rPr>
              <a:t>Deal Menu Options – LIST and SEARCH</a:t>
            </a:r>
            <a:endParaRPr lang="ru-RU" sz="18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9" name="Изображение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29069" y="214039"/>
            <a:ext cx="740976" cy="326930"/>
          </a:xfrm>
          <a:prstGeom prst="rect">
            <a:avLst/>
          </a:prstGeom>
        </p:spPr>
      </p:pic>
      <p:pic>
        <p:nvPicPr>
          <p:cNvPr id="19" name="Изображение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29873" y="3290308"/>
            <a:ext cx="1623971" cy="1863011"/>
          </a:xfrm>
          <a:prstGeom prst="rect">
            <a:avLst/>
          </a:prstGeom>
        </p:spPr>
      </p:pic>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3909" y="4767262"/>
            <a:ext cx="1260555" cy="307749"/>
          </a:xfrm>
          <a:prstGeom prst="rect">
            <a:avLst/>
          </a:prstGeom>
        </p:spPr>
      </p:pic>
      <p:sp>
        <p:nvSpPr>
          <p:cNvPr id="4" name="Прямоугольник 3">
            <a:extLst>
              <a:ext uri="{FF2B5EF4-FFF2-40B4-BE49-F238E27FC236}">
                <a16:creationId xmlns:a16="http://schemas.microsoft.com/office/drawing/2014/main" id="{80A80B0B-6148-4DF0-B1C1-4C319397582E}"/>
              </a:ext>
            </a:extLst>
          </p:cNvPr>
          <p:cNvSpPr/>
          <p:nvPr/>
        </p:nvSpPr>
        <p:spPr>
          <a:xfrm>
            <a:off x="356189" y="974289"/>
            <a:ext cx="7974419" cy="3339376"/>
          </a:xfrm>
          <a:prstGeom prst="rect">
            <a:avLst/>
          </a:prstGeom>
        </p:spPr>
        <p:txBody>
          <a:bodyPr wrap="square">
            <a:spAutoFit/>
          </a:bodyPr>
          <a:lstStyle/>
          <a:p>
            <a:pPr marL="0" marR="0" lvl="0" indent="0" algn="just" defTabSz="457200" rtl="0" eaLnBrk="1" fontAlgn="auto" latinLnBrk="0" hangingPunct="1">
              <a:lnSpc>
                <a:spcPct val="100000"/>
              </a:lnSpc>
              <a:spcBef>
                <a:spcPts val="0"/>
              </a:spcBef>
              <a:spcAft>
                <a:spcPts val="600"/>
              </a:spcAft>
              <a:buClrTx/>
              <a:buSzTx/>
              <a:tabLst/>
              <a:defRPr/>
            </a:pPr>
            <a:endParaRPr kumimoji="0" lang="en-US" altLang="en-US"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a:p>
            <a:pPr marL="0" marR="0" lvl="0" indent="0" algn="just" defTabSz="457200" rtl="0" eaLnBrk="1" fontAlgn="auto" latinLnBrk="0" hangingPunct="1">
              <a:lnSpc>
                <a:spcPct val="100000"/>
              </a:lnSpc>
              <a:spcBef>
                <a:spcPts val="0"/>
              </a:spcBef>
              <a:spcAft>
                <a:spcPts val="60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a:p>
            <a:pPr marL="0" marR="0" lvl="0" indent="0" algn="just" defTabSz="457200" rtl="0" eaLnBrk="1" fontAlgn="auto" latinLnBrk="0" hangingPunct="1">
              <a:lnSpc>
                <a:spcPct val="100000"/>
              </a:lnSpc>
              <a:spcBef>
                <a:spcPts val="0"/>
              </a:spcBef>
              <a:spcAft>
                <a:spcPts val="60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a:p>
            <a:pPr marL="0" marR="0" lvl="0" indent="0" algn="just" defTabSz="457200" rtl="0" eaLnBrk="1" fontAlgn="auto" latinLnBrk="0" hangingPunct="1">
              <a:lnSpc>
                <a:spcPct val="100000"/>
              </a:lnSpc>
              <a:spcBef>
                <a:spcPts val="0"/>
              </a:spcBef>
              <a:spcAft>
                <a:spcPts val="600"/>
              </a:spcAft>
              <a:buClrTx/>
              <a:buSzTx/>
              <a:buFontTx/>
              <a:buNone/>
              <a:tabLst/>
              <a:defRPr/>
            </a:pPr>
            <a:endParaRPr kumimoji="0" lang="en-US" altLang="en-US"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a:p>
            <a:pPr marL="0" marR="0" lvl="0" indent="0" algn="just" defTabSz="457200" rtl="0" eaLnBrk="1" fontAlgn="auto" latinLnBrk="0" hangingPunct="1">
              <a:lnSpc>
                <a:spcPct val="100000"/>
              </a:lnSpc>
              <a:spcBef>
                <a:spcPts val="0"/>
              </a:spcBef>
              <a:spcAft>
                <a:spcPts val="600"/>
              </a:spcAft>
              <a:buClrTx/>
              <a:buSzTx/>
              <a:buFontTx/>
              <a:buNone/>
              <a:tabLst/>
              <a:defRPr/>
            </a:pPr>
            <a:endParaRPr kumimoji="0" lang="fr-FR" altLang="en-US"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a:p>
            <a:pPr marL="0" marR="0" lvl="0" indent="0" algn="just" defTabSz="457200" rtl="0" eaLnBrk="1" fontAlgn="auto" latinLnBrk="0" hangingPunct="1">
              <a:lnSpc>
                <a:spcPct val="100000"/>
              </a:lnSpc>
              <a:spcBef>
                <a:spcPts val="0"/>
              </a:spcBef>
              <a:spcAft>
                <a:spcPts val="600"/>
              </a:spcAft>
              <a:buClrTx/>
              <a:buSzTx/>
              <a:buFontTx/>
              <a:buNone/>
              <a:tabLst/>
              <a:defRPr/>
            </a:pPr>
            <a:endParaRPr kumimoji="0" lang="en-US" altLang="en-US"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a:p>
            <a:pPr marL="0" marR="0" lvl="0" indent="0" algn="just" defTabSz="457200" rtl="0" eaLnBrk="1" fontAlgn="auto" latinLnBrk="0" hangingPunct="1">
              <a:lnSpc>
                <a:spcPct val="100000"/>
              </a:lnSpc>
              <a:spcBef>
                <a:spcPts val="0"/>
              </a:spcBef>
              <a:spcAft>
                <a:spcPts val="600"/>
              </a:spcAft>
              <a:buClrTx/>
              <a:buSzTx/>
              <a:buFontTx/>
              <a:buNone/>
              <a:tabLst/>
              <a:defRPr/>
            </a:pPr>
            <a:endParaRPr kumimoji="0" lang="en-US" altLang="en-US"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a:p>
            <a:pPr marL="0" marR="0" lvl="0" indent="0" algn="just" defTabSz="457200" rtl="0" eaLnBrk="1" fontAlgn="auto" latinLnBrk="0" hangingPunct="1">
              <a:lnSpc>
                <a:spcPct val="100000"/>
              </a:lnSpc>
              <a:spcBef>
                <a:spcPts val="0"/>
              </a:spcBef>
              <a:spcAft>
                <a:spcPts val="600"/>
              </a:spcAft>
              <a:buClrTx/>
              <a:buSzTx/>
              <a:buFontTx/>
              <a:buNone/>
              <a:tabLst/>
              <a:defRPr/>
            </a:pPr>
            <a:endParaRPr kumimoji="0" lang="en-US" altLang="en-US"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a:p>
            <a:pPr marL="0" marR="0" lvl="0" indent="0" algn="just" defTabSz="457200" rtl="0" eaLnBrk="1" fontAlgn="auto" latinLnBrk="0" hangingPunct="1">
              <a:lnSpc>
                <a:spcPct val="100000"/>
              </a:lnSpc>
              <a:spcBef>
                <a:spcPts val="0"/>
              </a:spcBef>
              <a:spcAft>
                <a:spcPts val="600"/>
              </a:spcAft>
              <a:buClrTx/>
              <a:buSzTx/>
              <a:buFontTx/>
              <a:buNone/>
              <a:tabLst/>
              <a:defRPr/>
            </a:pPr>
            <a:endParaRPr kumimoji="0" lang="en-US" altLang="en-US" sz="18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just" defTabSz="457200" rtl="0" eaLnBrk="1" fontAlgn="auto" latinLnBrk="0" hangingPunct="1">
              <a:lnSpc>
                <a:spcPct val="100000"/>
              </a:lnSpc>
              <a:spcBef>
                <a:spcPts val="0"/>
              </a:spcBef>
              <a:spcAft>
                <a:spcPts val="600"/>
              </a:spcAft>
              <a:buClrTx/>
              <a:buSzTx/>
              <a:buFontTx/>
              <a:buBlip>
                <a:blip r:embed="rId7"/>
              </a:buBlip>
              <a:tabLst/>
              <a:defRPr/>
            </a:pPr>
            <a:endParaRPr kumimoji="0" lang="ru-RU" sz="18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11" name="Прямоугольник 10">
            <a:extLst>
              <a:ext uri="{FF2B5EF4-FFF2-40B4-BE49-F238E27FC236}">
                <a16:creationId xmlns:a16="http://schemas.microsoft.com/office/drawing/2014/main" id="{7E3B084E-3D14-4C71-83B1-F701FD3D44D4}"/>
              </a:ext>
            </a:extLst>
          </p:cNvPr>
          <p:cNvSpPr/>
          <p:nvPr/>
        </p:nvSpPr>
        <p:spPr>
          <a:xfrm>
            <a:off x="356189" y="558559"/>
            <a:ext cx="9288324" cy="7171194"/>
          </a:xfrm>
          <a:prstGeom prst="rect">
            <a:avLst/>
          </a:prstGeom>
        </p:spPr>
        <p:txBody>
          <a:bodyPr wrap="square">
            <a:spAutoFit/>
          </a:bodyPr>
          <a:lstStyle/>
          <a:p>
            <a:pPr marL="0" marR="0" lvl="0" indent="0" algn="just" defTabSz="457200" rtl="0" eaLnBrk="1" fontAlgn="auto" latinLnBrk="0" hangingPunct="1">
              <a:lnSpc>
                <a:spcPct val="100000"/>
              </a:lnSpc>
              <a:spcBef>
                <a:spcPts val="0"/>
              </a:spcBef>
              <a:spcAft>
                <a:spcPts val="600"/>
              </a:spcAft>
              <a:buClrTx/>
              <a:buSzTx/>
              <a:buFontTx/>
              <a:buBlip>
                <a:blip r:embed="rId7"/>
              </a:buBlip>
              <a:tabLst/>
              <a:defRPr/>
            </a:pPr>
            <a:r>
              <a:rPr kumimoji="0" lang="ru-RU" altLang="en-US" sz="18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 </a:t>
            </a:r>
            <a:r>
              <a:rPr kumimoji="0" lang="en-US" altLang="en-US" sz="14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Two options that can be used to search files</a:t>
            </a:r>
            <a:endParaRPr kumimoji="0" lang="en-US" sz="14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a:p>
            <a:pPr lvl="1" algn="just">
              <a:spcAft>
                <a:spcPts val="600"/>
              </a:spcAft>
              <a:buBlip>
                <a:blip r:embed="rId7"/>
              </a:buBlip>
            </a:pPr>
            <a:r>
              <a:rPr kumimoji="0" lang="en-US" sz="14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 LIST to list everything</a:t>
            </a:r>
          </a:p>
          <a:p>
            <a:pPr lvl="1" algn="just">
              <a:spcAft>
                <a:spcPts val="600"/>
              </a:spcAft>
              <a:buBlip>
                <a:blip r:embed="rId7"/>
              </a:buBlip>
            </a:pPr>
            <a:r>
              <a:rPr lang="en-US" altLang="en-US" sz="1400" dirty="0">
                <a:solidFill>
                  <a:prstClr val="black"/>
                </a:solidFill>
                <a:latin typeface="Tahoma" panose="020B0604030504040204" pitchFamily="34" charset="0"/>
                <a:ea typeface="Tahoma" panose="020B0604030504040204" pitchFamily="34" charset="0"/>
                <a:cs typeface="Tahoma" panose="020B0604030504040204" pitchFamily="34" charset="0"/>
              </a:rPr>
              <a:t> FIND to list as per selection</a:t>
            </a:r>
          </a:p>
          <a:p>
            <a:pPr lvl="1" algn="just">
              <a:spcAft>
                <a:spcPts val="600"/>
              </a:spcAft>
              <a:buBlip>
                <a:blip r:embed="rId7"/>
              </a:buBlip>
            </a:pPr>
            <a:r>
              <a:rPr lang="en-US" altLang="en-US" sz="1400" dirty="0">
                <a:solidFill>
                  <a:prstClr val="black"/>
                </a:solidFill>
                <a:latin typeface="Tahoma" panose="020B0604030504040204" pitchFamily="34" charset="0"/>
                <a:ea typeface="Tahoma" panose="020B0604030504040204" pitchFamily="34" charset="0"/>
                <a:cs typeface="Tahoma" panose="020B0604030504040204" pitchFamily="34" charset="0"/>
              </a:rPr>
              <a:t> Both options search on Live, Unauthorised and History Files</a:t>
            </a:r>
          </a:p>
          <a:p>
            <a:pPr lvl="1" algn="just">
              <a:spcAft>
                <a:spcPts val="600"/>
              </a:spcAft>
            </a:pPr>
            <a:endParaRPr lang="en-US" altLang="en-US" sz="1400" dirty="0">
              <a:solidFill>
                <a:prstClr val="black"/>
              </a:solidFill>
              <a:latin typeface="Tahoma" panose="020B0604030504040204" pitchFamily="34" charset="0"/>
              <a:ea typeface="Tahoma" panose="020B0604030504040204" pitchFamily="34" charset="0"/>
              <a:cs typeface="Tahoma" panose="020B0604030504040204" pitchFamily="34" charset="0"/>
            </a:endParaRPr>
          </a:p>
          <a:p>
            <a:pPr algn="just">
              <a:spcAft>
                <a:spcPts val="600"/>
              </a:spcAft>
              <a:buBlip>
                <a:blip r:embed="rId7"/>
              </a:buBlip>
            </a:pPr>
            <a:r>
              <a:rPr lang="en-US" altLang="en-US" sz="1400" dirty="0">
                <a:solidFill>
                  <a:prstClr val="black"/>
                </a:solidFill>
                <a:latin typeface="Tahoma" panose="020B0604030504040204" pitchFamily="34" charset="0"/>
                <a:ea typeface="Tahoma" panose="020B0604030504040204" pitchFamily="34" charset="0"/>
                <a:cs typeface="Tahoma" panose="020B0604030504040204" pitchFamily="34" charset="0"/>
              </a:rPr>
              <a:t> Selection operands for FIND option are</a:t>
            </a:r>
          </a:p>
          <a:p>
            <a:pPr lvl="1" algn="just">
              <a:spcAft>
                <a:spcPts val="600"/>
              </a:spcAft>
            </a:pPr>
            <a:r>
              <a:rPr lang="en-US" altLang="en-US" sz="1400" dirty="0">
                <a:solidFill>
                  <a:prstClr val="black"/>
                </a:solidFill>
                <a:latin typeface="Tahoma" panose="020B0604030504040204" pitchFamily="34" charset="0"/>
                <a:ea typeface="Tahoma" panose="020B0604030504040204" pitchFamily="34" charset="0"/>
                <a:cs typeface="Tahoma" panose="020B0604030504040204" pitchFamily="34" charset="0"/>
              </a:rPr>
              <a:t>Equals                          Not equal to</a:t>
            </a:r>
          </a:p>
          <a:p>
            <a:pPr lvl="1" algn="just">
              <a:spcAft>
                <a:spcPts val="600"/>
              </a:spcAft>
            </a:pPr>
            <a:r>
              <a:rPr lang="en-US" altLang="en-US" sz="1400" dirty="0">
                <a:solidFill>
                  <a:prstClr val="black"/>
                </a:solidFill>
                <a:latin typeface="Tahoma" panose="020B0604030504040204" pitchFamily="34" charset="0"/>
                <a:ea typeface="Tahoma" panose="020B0604030504040204" pitchFamily="34" charset="0"/>
                <a:cs typeface="Tahoma" panose="020B0604030504040204" pitchFamily="34" charset="0"/>
              </a:rPr>
              <a:t>Greater than                 Greater than or equals</a:t>
            </a:r>
          </a:p>
          <a:p>
            <a:pPr lvl="1" algn="just">
              <a:spcAft>
                <a:spcPts val="600"/>
              </a:spcAft>
            </a:pPr>
            <a:r>
              <a:rPr lang="en-US" altLang="en-US" sz="1400" dirty="0">
                <a:solidFill>
                  <a:prstClr val="black"/>
                </a:solidFill>
                <a:latin typeface="Tahoma" panose="020B0604030504040204" pitchFamily="34" charset="0"/>
                <a:ea typeface="Tahoma" panose="020B0604030504040204" pitchFamily="34" charset="0"/>
                <a:cs typeface="Tahoma" panose="020B0604030504040204" pitchFamily="34" charset="0"/>
              </a:rPr>
              <a:t>Less than                      Less than or equals</a:t>
            </a:r>
          </a:p>
          <a:p>
            <a:pPr lvl="1" algn="just">
              <a:spcAft>
                <a:spcPts val="600"/>
              </a:spcAft>
            </a:pPr>
            <a:r>
              <a:rPr lang="en-US" altLang="en-US" sz="1400" dirty="0">
                <a:solidFill>
                  <a:prstClr val="black"/>
                </a:solidFill>
                <a:latin typeface="Tahoma" panose="020B0604030504040204" pitchFamily="34" charset="0"/>
                <a:ea typeface="Tahoma" panose="020B0604030504040204" pitchFamily="34" charset="0"/>
                <a:cs typeface="Tahoma" panose="020B0604030504040204" pitchFamily="34" charset="0"/>
              </a:rPr>
              <a:t>Between                       Not Between</a:t>
            </a:r>
          </a:p>
          <a:p>
            <a:pPr lvl="1" algn="just">
              <a:spcAft>
                <a:spcPts val="600"/>
              </a:spcAft>
            </a:pPr>
            <a:r>
              <a:rPr lang="en-US" altLang="en-US" sz="1400" dirty="0">
                <a:solidFill>
                  <a:prstClr val="black"/>
                </a:solidFill>
                <a:latin typeface="Tahoma" panose="020B0604030504040204" pitchFamily="34" charset="0"/>
                <a:ea typeface="Tahoma" panose="020B0604030504040204" pitchFamily="34" charset="0"/>
                <a:cs typeface="Tahoma" panose="020B0604030504040204" pitchFamily="34" charset="0"/>
              </a:rPr>
              <a:t>Contains                       Not Containing</a:t>
            </a:r>
          </a:p>
          <a:p>
            <a:pPr lvl="1" algn="just">
              <a:spcAft>
                <a:spcPts val="600"/>
              </a:spcAft>
            </a:pPr>
            <a:r>
              <a:rPr lang="en-US" altLang="en-US" sz="1400" dirty="0">
                <a:solidFill>
                  <a:prstClr val="black"/>
                </a:solidFill>
                <a:latin typeface="Tahoma" panose="020B0604030504040204" pitchFamily="34" charset="0"/>
                <a:ea typeface="Tahoma" panose="020B0604030504040204" pitchFamily="34" charset="0"/>
                <a:cs typeface="Tahoma" panose="020B0604030504040204" pitchFamily="34" charset="0"/>
              </a:rPr>
              <a:t>Begins with                   Ends with  </a:t>
            </a:r>
          </a:p>
          <a:p>
            <a:pPr lvl="1" algn="just">
              <a:spcAft>
                <a:spcPts val="600"/>
              </a:spcAft>
            </a:pPr>
            <a:r>
              <a:rPr lang="en-US" altLang="en-US" sz="1400" dirty="0">
                <a:solidFill>
                  <a:prstClr val="black"/>
                </a:solidFill>
                <a:latin typeface="Tahoma" panose="020B0604030504040204" pitchFamily="34" charset="0"/>
                <a:ea typeface="Tahoma" panose="020B0604030504040204" pitchFamily="34" charset="0"/>
                <a:cs typeface="Tahoma" panose="020B0604030504040204" pitchFamily="34" charset="0"/>
              </a:rPr>
              <a:t>Does not begin with       Does not end with</a:t>
            </a:r>
          </a:p>
          <a:p>
            <a:pPr lvl="1" algn="just">
              <a:spcAft>
                <a:spcPts val="600"/>
              </a:spcAft>
            </a:pPr>
            <a:r>
              <a:rPr lang="en-US" altLang="en-US" sz="1400" dirty="0">
                <a:solidFill>
                  <a:prstClr val="black"/>
                </a:solidFill>
                <a:latin typeface="Tahoma" panose="020B0604030504040204" pitchFamily="34" charset="0"/>
                <a:ea typeface="Tahoma" panose="020B0604030504040204" pitchFamily="34" charset="0"/>
                <a:cs typeface="Tahoma" panose="020B0604030504040204" pitchFamily="34" charset="0"/>
              </a:rPr>
              <a:t>Matches </a:t>
            </a:r>
            <a:r>
              <a:rPr lang="en-US" altLang="en-US" sz="1600" dirty="0">
                <a:solidFill>
                  <a:prstClr val="black"/>
                </a:solidFill>
                <a:latin typeface="Tahoma" panose="020B0604030504040204" pitchFamily="34" charset="0"/>
                <a:ea typeface="Tahoma" panose="020B0604030504040204" pitchFamily="34" charset="0"/>
                <a:cs typeface="Tahoma" panose="020B0604030504040204" pitchFamily="34" charset="0"/>
              </a:rPr>
              <a:t>               </a:t>
            </a:r>
          </a:p>
          <a:p>
            <a:pPr marL="0" marR="0" lvl="0" indent="0" algn="just" defTabSz="457200" rtl="0" eaLnBrk="1" fontAlgn="auto" latinLnBrk="0" hangingPunct="1">
              <a:lnSpc>
                <a:spcPct val="100000"/>
              </a:lnSpc>
              <a:spcBef>
                <a:spcPts val="0"/>
              </a:spcBef>
              <a:spcAft>
                <a:spcPts val="600"/>
              </a:spcAft>
              <a:buClrTx/>
              <a:buSzTx/>
              <a:tabLst/>
              <a:defRPr/>
            </a:pPr>
            <a:endParaRPr kumimoji="0" lang="en-US"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a:p>
            <a:pPr marL="0" marR="0" lvl="0" indent="0" algn="just" defTabSz="457200" rtl="0" eaLnBrk="1" fontAlgn="auto" latinLnBrk="0" hangingPunct="1">
              <a:lnSpc>
                <a:spcPct val="100000"/>
              </a:lnSpc>
              <a:spcBef>
                <a:spcPts val="0"/>
              </a:spcBef>
              <a:spcAft>
                <a:spcPts val="60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a:p>
            <a:pPr marL="0" marR="0" lvl="0" indent="0" algn="just" defTabSz="457200" rtl="0" eaLnBrk="1" fontAlgn="auto" latinLnBrk="0" hangingPunct="1">
              <a:lnSpc>
                <a:spcPct val="100000"/>
              </a:lnSpc>
              <a:spcBef>
                <a:spcPts val="0"/>
              </a:spcBef>
              <a:spcAft>
                <a:spcPts val="600"/>
              </a:spcAft>
              <a:buClrTx/>
              <a:buSzTx/>
              <a:buFontTx/>
              <a:buNone/>
              <a:tabLst/>
              <a:defRPr/>
            </a:pPr>
            <a:endParaRPr kumimoji="0" lang="en-US" altLang="en-US"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a:p>
            <a:pPr marL="0" marR="0" lvl="0" indent="0" algn="just" defTabSz="457200" rtl="0" eaLnBrk="1" fontAlgn="auto" latinLnBrk="0" hangingPunct="1">
              <a:lnSpc>
                <a:spcPct val="100000"/>
              </a:lnSpc>
              <a:spcBef>
                <a:spcPts val="0"/>
              </a:spcBef>
              <a:spcAft>
                <a:spcPts val="600"/>
              </a:spcAft>
              <a:buClrTx/>
              <a:buSzTx/>
              <a:buFontTx/>
              <a:buNone/>
              <a:tabLst/>
              <a:defRPr/>
            </a:pPr>
            <a:endParaRPr kumimoji="0" lang="fr-FR" altLang="en-US"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a:p>
            <a:pPr marL="0" marR="0" lvl="0" indent="0" algn="just" defTabSz="457200" rtl="0" eaLnBrk="1" fontAlgn="auto" latinLnBrk="0" hangingPunct="1">
              <a:lnSpc>
                <a:spcPct val="100000"/>
              </a:lnSpc>
              <a:spcBef>
                <a:spcPts val="0"/>
              </a:spcBef>
              <a:spcAft>
                <a:spcPts val="600"/>
              </a:spcAft>
              <a:buClrTx/>
              <a:buSzTx/>
              <a:buFontTx/>
              <a:buNone/>
              <a:tabLst/>
              <a:defRPr/>
            </a:pPr>
            <a:endParaRPr kumimoji="0" lang="en-US" altLang="en-US"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a:p>
            <a:pPr marL="0" marR="0" lvl="0" indent="0" algn="just" defTabSz="457200" rtl="0" eaLnBrk="1" fontAlgn="auto" latinLnBrk="0" hangingPunct="1">
              <a:lnSpc>
                <a:spcPct val="100000"/>
              </a:lnSpc>
              <a:spcBef>
                <a:spcPts val="0"/>
              </a:spcBef>
              <a:spcAft>
                <a:spcPts val="600"/>
              </a:spcAft>
              <a:buClrTx/>
              <a:buSzTx/>
              <a:buFontTx/>
              <a:buNone/>
              <a:tabLst/>
              <a:defRPr/>
            </a:pPr>
            <a:endParaRPr kumimoji="0" lang="en-US" altLang="en-US"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a:p>
            <a:pPr marL="0" marR="0" lvl="0" indent="0" algn="just" defTabSz="457200" rtl="0" eaLnBrk="1" fontAlgn="auto" latinLnBrk="0" hangingPunct="1">
              <a:lnSpc>
                <a:spcPct val="100000"/>
              </a:lnSpc>
              <a:spcBef>
                <a:spcPts val="0"/>
              </a:spcBef>
              <a:spcAft>
                <a:spcPts val="600"/>
              </a:spcAft>
              <a:buClrTx/>
              <a:buSzTx/>
              <a:buFontTx/>
              <a:buNone/>
              <a:tabLst/>
              <a:defRPr/>
            </a:pPr>
            <a:endParaRPr kumimoji="0" lang="en-US" altLang="en-US"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a:p>
            <a:pPr marL="0" marR="0" lvl="0" indent="0" algn="just" defTabSz="457200" rtl="0" eaLnBrk="1" fontAlgn="auto" latinLnBrk="0" hangingPunct="1">
              <a:lnSpc>
                <a:spcPct val="100000"/>
              </a:lnSpc>
              <a:spcBef>
                <a:spcPts val="0"/>
              </a:spcBef>
              <a:spcAft>
                <a:spcPts val="600"/>
              </a:spcAft>
              <a:buClrTx/>
              <a:buSzTx/>
              <a:buFontTx/>
              <a:buNone/>
              <a:tabLst/>
              <a:defRPr/>
            </a:pPr>
            <a:endParaRPr kumimoji="0" lang="en-US" altLang="en-US" sz="18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just" defTabSz="457200" rtl="0" eaLnBrk="1" fontAlgn="auto" latinLnBrk="0" hangingPunct="1">
              <a:lnSpc>
                <a:spcPct val="100000"/>
              </a:lnSpc>
              <a:spcBef>
                <a:spcPts val="0"/>
              </a:spcBef>
              <a:spcAft>
                <a:spcPts val="600"/>
              </a:spcAft>
              <a:buClrTx/>
              <a:buSzTx/>
              <a:buFontTx/>
              <a:buBlip>
                <a:blip r:embed="rId7"/>
              </a:buBlip>
              <a:tabLst/>
              <a:defRPr/>
            </a:pPr>
            <a:endParaRPr kumimoji="0" lang="ru-RU" sz="18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p:txBody>
      </p:sp>
      <p:pic>
        <p:nvPicPr>
          <p:cNvPr id="6" name="Рисунок 5">
            <a:extLst>
              <a:ext uri="{FF2B5EF4-FFF2-40B4-BE49-F238E27FC236}">
                <a16:creationId xmlns:a16="http://schemas.microsoft.com/office/drawing/2014/main" id="{AAAECC93-450D-4FD9-8BF0-92DB76EE1689}"/>
              </a:ext>
            </a:extLst>
          </p:cNvPr>
          <p:cNvPicPr>
            <a:picLocks noChangeAspect="1"/>
          </p:cNvPicPr>
          <p:nvPr/>
        </p:nvPicPr>
        <p:blipFill>
          <a:blip r:embed="rId8"/>
          <a:stretch>
            <a:fillRect/>
          </a:stretch>
        </p:blipFill>
        <p:spPr>
          <a:xfrm>
            <a:off x="5000350" y="1838885"/>
            <a:ext cx="3025747" cy="2746056"/>
          </a:xfrm>
          <a:prstGeom prst="rect">
            <a:avLst/>
          </a:prstGeom>
          <a:noFill/>
          <a:ln w="9525">
            <a:solidFill>
              <a:schemeClr val="tx1"/>
            </a:solidFill>
            <a:miter lim="800000"/>
            <a:headEnd/>
            <a:tailEnd/>
          </a:ln>
          <a:effectLst>
            <a:prstShdw prst="shdw17" dist="17961" dir="2700000">
              <a:schemeClr val="accent1">
                <a:gamma/>
                <a:shade val="60000"/>
                <a:invGamma/>
              </a:schemeClr>
            </a:prstShdw>
          </a:effectLst>
        </p:spPr>
      </p:pic>
      <p:sp>
        <p:nvSpPr>
          <p:cNvPr id="3" name="Номер слайда 2">
            <a:extLst>
              <a:ext uri="{FF2B5EF4-FFF2-40B4-BE49-F238E27FC236}">
                <a16:creationId xmlns:a16="http://schemas.microsoft.com/office/drawing/2014/main" id="{F6C58572-ED34-4C23-A3E2-46FD876332B6}"/>
              </a:ext>
            </a:extLst>
          </p:cNvPr>
          <p:cNvSpPr>
            <a:spLocks noGrp="1"/>
          </p:cNvSpPr>
          <p:nvPr>
            <p:ph type="sldNum" sz="quarter" idx="12"/>
          </p:nvPr>
        </p:nvSpPr>
        <p:spPr/>
        <p:txBody>
          <a:bodyPr/>
          <a:lstStyle/>
          <a:p>
            <a:fld id="{39FC74CF-8B03-5D41-97A3-DD76EB0CCB80}" type="slidenum">
              <a:rPr lang="ru-RU" smtClean="0"/>
              <a:t>32</a:t>
            </a:fld>
            <a:endParaRPr lang="ru-RU"/>
          </a:p>
        </p:txBody>
      </p:sp>
    </p:spTree>
    <p:extLst>
      <p:ext uri="{BB962C8B-B14F-4D97-AF65-F5344CB8AC3E}">
        <p14:creationId xmlns:p14="http://schemas.microsoft.com/office/powerpoint/2010/main" val="873973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Изображение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8901"/>
            <a:ext cx="8530938" cy="554793"/>
          </a:xfrm>
          <a:prstGeom prst="rect">
            <a:avLst/>
          </a:prstGeom>
        </p:spPr>
      </p:pic>
      <p:sp>
        <p:nvSpPr>
          <p:cNvPr id="2" name="Название 1"/>
          <p:cNvSpPr>
            <a:spLocks noGrp="1"/>
          </p:cNvSpPr>
          <p:nvPr>
            <p:ph type="title"/>
          </p:nvPr>
        </p:nvSpPr>
        <p:spPr>
          <a:xfrm>
            <a:off x="-1" y="43960"/>
            <a:ext cx="8686801" cy="461738"/>
          </a:xfrm>
        </p:spPr>
        <p:txBody>
          <a:bodyPr>
            <a:normAutofit/>
          </a:bodyPr>
          <a:lstStyle/>
          <a:p>
            <a:pPr algn="l"/>
            <a:r>
              <a:rPr lang="en-US" sz="1800" dirty="0">
                <a:solidFill>
                  <a:schemeClr val="bg1"/>
                </a:solidFill>
                <a:latin typeface="Tahoma" panose="020B0604030504040204" pitchFamily="34" charset="0"/>
                <a:ea typeface="Tahoma" panose="020B0604030504040204" pitchFamily="34" charset="0"/>
                <a:cs typeface="Tahoma" panose="020B0604030504040204" pitchFamily="34" charset="0"/>
              </a:rPr>
              <a:t>Enquiry - Enquiry selection</a:t>
            </a:r>
            <a:endParaRPr lang="ru-RU" sz="18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9" name="Изображение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29069" y="214039"/>
            <a:ext cx="740976" cy="326930"/>
          </a:xfrm>
          <a:prstGeom prst="rect">
            <a:avLst/>
          </a:prstGeom>
        </p:spPr>
      </p:pic>
      <p:pic>
        <p:nvPicPr>
          <p:cNvPr id="19" name="Изображение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29873" y="3290308"/>
            <a:ext cx="1623971" cy="1863011"/>
          </a:xfrm>
          <a:prstGeom prst="rect">
            <a:avLst/>
          </a:prstGeom>
        </p:spPr>
      </p:pic>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3909" y="4767262"/>
            <a:ext cx="1260555" cy="307749"/>
          </a:xfrm>
          <a:prstGeom prst="rect">
            <a:avLst/>
          </a:prstGeom>
        </p:spPr>
      </p:pic>
      <p:sp>
        <p:nvSpPr>
          <p:cNvPr id="4" name="Прямоугольник 3">
            <a:extLst>
              <a:ext uri="{FF2B5EF4-FFF2-40B4-BE49-F238E27FC236}">
                <a16:creationId xmlns:a16="http://schemas.microsoft.com/office/drawing/2014/main" id="{80A80B0B-6148-4DF0-B1C1-4C319397582E}"/>
              </a:ext>
            </a:extLst>
          </p:cNvPr>
          <p:cNvSpPr/>
          <p:nvPr/>
        </p:nvSpPr>
        <p:spPr>
          <a:xfrm>
            <a:off x="356189" y="974289"/>
            <a:ext cx="7974419" cy="3339376"/>
          </a:xfrm>
          <a:prstGeom prst="rect">
            <a:avLst/>
          </a:prstGeom>
        </p:spPr>
        <p:txBody>
          <a:bodyPr wrap="square">
            <a:spAutoFit/>
          </a:bodyPr>
          <a:lstStyle/>
          <a:p>
            <a:pPr marL="0" marR="0" lvl="0" indent="0" algn="just" defTabSz="457200" rtl="0" eaLnBrk="1" fontAlgn="auto" latinLnBrk="0" hangingPunct="1">
              <a:lnSpc>
                <a:spcPct val="100000"/>
              </a:lnSpc>
              <a:spcBef>
                <a:spcPts val="0"/>
              </a:spcBef>
              <a:spcAft>
                <a:spcPts val="600"/>
              </a:spcAft>
              <a:buClrTx/>
              <a:buSzTx/>
              <a:tabLst/>
              <a:defRPr/>
            </a:pPr>
            <a:endParaRPr kumimoji="0" lang="en-US" altLang="en-US"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a:p>
            <a:pPr marL="0" marR="0" lvl="0" indent="0" algn="just" defTabSz="457200" rtl="0" eaLnBrk="1" fontAlgn="auto" latinLnBrk="0" hangingPunct="1">
              <a:lnSpc>
                <a:spcPct val="100000"/>
              </a:lnSpc>
              <a:spcBef>
                <a:spcPts val="0"/>
              </a:spcBef>
              <a:spcAft>
                <a:spcPts val="60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a:p>
            <a:pPr marL="0" marR="0" lvl="0" indent="0" algn="just" defTabSz="457200" rtl="0" eaLnBrk="1" fontAlgn="auto" latinLnBrk="0" hangingPunct="1">
              <a:lnSpc>
                <a:spcPct val="100000"/>
              </a:lnSpc>
              <a:spcBef>
                <a:spcPts val="0"/>
              </a:spcBef>
              <a:spcAft>
                <a:spcPts val="60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a:p>
            <a:pPr marL="0" marR="0" lvl="0" indent="0" algn="just" defTabSz="457200" rtl="0" eaLnBrk="1" fontAlgn="auto" latinLnBrk="0" hangingPunct="1">
              <a:lnSpc>
                <a:spcPct val="100000"/>
              </a:lnSpc>
              <a:spcBef>
                <a:spcPts val="0"/>
              </a:spcBef>
              <a:spcAft>
                <a:spcPts val="600"/>
              </a:spcAft>
              <a:buClrTx/>
              <a:buSzTx/>
              <a:buFontTx/>
              <a:buNone/>
              <a:tabLst/>
              <a:defRPr/>
            </a:pPr>
            <a:endParaRPr kumimoji="0" lang="en-US" altLang="en-US"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a:p>
            <a:pPr marL="0" marR="0" lvl="0" indent="0" algn="just" defTabSz="457200" rtl="0" eaLnBrk="1" fontAlgn="auto" latinLnBrk="0" hangingPunct="1">
              <a:lnSpc>
                <a:spcPct val="100000"/>
              </a:lnSpc>
              <a:spcBef>
                <a:spcPts val="0"/>
              </a:spcBef>
              <a:spcAft>
                <a:spcPts val="600"/>
              </a:spcAft>
              <a:buClrTx/>
              <a:buSzTx/>
              <a:buFontTx/>
              <a:buNone/>
              <a:tabLst/>
              <a:defRPr/>
            </a:pPr>
            <a:endParaRPr kumimoji="0" lang="fr-FR" altLang="en-US"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a:p>
            <a:pPr marL="0" marR="0" lvl="0" indent="0" algn="just" defTabSz="457200" rtl="0" eaLnBrk="1" fontAlgn="auto" latinLnBrk="0" hangingPunct="1">
              <a:lnSpc>
                <a:spcPct val="100000"/>
              </a:lnSpc>
              <a:spcBef>
                <a:spcPts val="0"/>
              </a:spcBef>
              <a:spcAft>
                <a:spcPts val="600"/>
              </a:spcAft>
              <a:buClrTx/>
              <a:buSzTx/>
              <a:buFontTx/>
              <a:buNone/>
              <a:tabLst/>
              <a:defRPr/>
            </a:pPr>
            <a:endParaRPr kumimoji="0" lang="en-US" altLang="en-US"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a:p>
            <a:pPr marL="0" marR="0" lvl="0" indent="0" algn="just" defTabSz="457200" rtl="0" eaLnBrk="1" fontAlgn="auto" latinLnBrk="0" hangingPunct="1">
              <a:lnSpc>
                <a:spcPct val="100000"/>
              </a:lnSpc>
              <a:spcBef>
                <a:spcPts val="0"/>
              </a:spcBef>
              <a:spcAft>
                <a:spcPts val="600"/>
              </a:spcAft>
              <a:buClrTx/>
              <a:buSzTx/>
              <a:buFontTx/>
              <a:buNone/>
              <a:tabLst/>
              <a:defRPr/>
            </a:pPr>
            <a:endParaRPr kumimoji="0" lang="en-US" altLang="en-US"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a:p>
            <a:pPr marL="0" marR="0" lvl="0" indent="0" algn="just" defTabSz="457200" rtl="0" eaLnBrk="1" fontAlgn="auto" latinLnBrk="0" hangingPunct="1">
              <a:lnSpc>
                <a:spcPct val="100000"/>
              </a:lnSpc>
              <a:spcBef>
                <a:spcPts val="0"/>
              </a:spcBef>
              <a:spcAft>
                <a:spcPts val="600"/>
              </a:spcAft>
              <a:buClrTx/>
              <a:buSzTx/>
              <a:buFontTx/>
              <a:buNone/>
              <a:tabLst/>
              <a:defRPr/>
            </a:pPr>
            <a:endParaRPr kumimoji="0" lang="en-US" altLang="en-US"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a:p>
            <a:pPr marL="0" marR="0" lvl="0" indent="0" algn="just" defTabSz="457200" rtl="0" eaLnBrk="1" fontAlgn="auto" latinLnBrk="0" hangingPunct="1">
              <a:lnSpc>
                <a:spcPct val="100000"/>
              </a:lnSpc>
              <a:spcBef>
                <a:spcPts val="0"/>
              </a:spcBef>
              <a:spcAft>
                <a:spcPts val="600"/>
              </a:spcAft>
              <a:buClrTx/>
              <a:buSzTx/>
              <a:buFontTx/>
              <a:buNone/>
              <a:tabLst/>
              <a:defRPr/>
            </a:pPr>
            <a:endParaRPr kumimoji="0" lang="en-US" altLang="en-US" sz="18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just" defTabSz="457200" rtl="0" eaLnBrk="1" fontAlgn="auto" latinLnBrk="0" hangingPunct="1">
              <a:lnSpc>
                <a:spcPct val="100000"/>
              </a:lnSpc>
              <a:spcBef>
                <a:spcPts val="0"/>
              </a:spcBef>
              <a:spcAft>
                <a:spcPts val="600"/>
              </a:spcAft>
              <a:buClrTx/>
              <a:buSzTx/>
              <a:buFontTx/>
              <a:buBlip>
                <a:blip r:embed="rId7"/>
              </a:buBlip>
              <a:tabLst/>
              <a:defRPr/>
            </a:pPr>
            <a:endParaRPr kumimoji="0" lang="ru-RU" sz="18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3" name="Номер слайда 2">
            <a:extLst>
              <a:ext uri="{FF2B5EF4-FFF2-40B4-BE49-F238E27FC236}">
                <a16:creationId xmlns:a16="http://schemas.microsoft.com/office/drawing/2014/main" id="{F6C58572-ED34-4C23-A3E2-46FD876332B6}"/>
              </a:ext>
            </a:extLst>
          </p:cNvPr>
          <p:cNvSpPr>
            <a:spLocks noGrp="1"/>
          </p:cNvSpPr>
          <p:nvPr>
            <p:ph type="sldNum" sz="quarter" idx="12"/>
          </p:nvPr>
        </p:nvSpPr>
        <p:spPr/>
        <p:txBody>
          <a:bodyPr/>
          <a:lstStyle/>
          <a:p>
            <a:fld id="{39FC74CF-8B03-5D41-97A3-DD76EB0CCB80}" type="slidenum">
              <a:rPr lang="ru-RU" smtClean="0"/>
              <a:t>33</a:t>
            </a:fld>
            <a:endParaRPr lang="ru-RU"/>
          </a:p>
        </p:txBody>
      </p:sp>
      <p:sp>
        <p:nvSpPr>
          <p:cNvPr id="13" name="TextBox 12">
            <a:extLst>
              <a:ext uri="{FF2B5EF4-FFF2-40B4-BE49-F238E27FC236}">
                <a16:creationId xmlns:a16="http://schemas.microsoft.com/office/drawing/2014/main" id="{6335DE5A-F503-429D-B1D1-91AC61160D21}"/>
              </a:ext>
            </a:extLst>
          </p:cNvPr>
          <p:cNvSpPr txBox="1"/>
          <p:nvPr/>
        </p:nvSpPr>
        <p:spPr>
          <a:xfrm>
            <a:off x="5317100" y="540969"/>
            <a:ext cx="3701754" cy="4278094"/>
          </a:xfrm>
          <a:prstGeom prst="rect">
            <a:avLst/>
          </a:prstGeom>
          <a:noFill/>
        </p:spPr>
        <p:txBody>
          <a:bodyPr wrap="square">
            <a:spAutoFit/>
          </a:bodyPr>
          <a:lstStyle/>
          <a:p>
            <a:pPr marL="285750" marR="0" lvl="0" indent="-285750" algn="l" defTabSz="914400" rtl="0" eaLnBrk="1" fontAlgn="base" latinLnBrk="0" hangingPunct="1">
              <a:lnSpc>
                <a:spcPct val="100000"/>
              </a:lnSpc>
              <a:spcBef>
                <a:spcPct val="0"/>
              </a:spcBef>
              <a:spcAft>
                <a:spcPct val="0"/>
              </a:spcAft>
              <a:buClrTx/>
              <a:buSzTx/>
              <a:buFontTx/>
              <a:buBlip>
                <a:blip r:embed="rId7"/>
              </a:buBlip>
              <a:tabLst/>
              <a:defRPr/>
            </a:pPr>
            <a:r>
              <a:rPr kumimoji="0" lang="en-US" sz="1600" b="0" i="0" u="none" strike="noStrike" kern="1200" cap="none" spc="0" normalizeH="0" baseline="0" noProof="0" dirty="0">
                <a:ln>
                  <a:noFill/>
                </a:ln>
                <a:solidFill>
                  <a:srgbClr val="262626"/>
                </a:solidFill>
                <a:effectLst/>
                <a:uLnTx/>
                <a:uFillTx/>
                <a:latin typeface="Tahoma" panose="020B0604030504040204" pitchFamily="34" charset="0"/>
                <a:ea typeface="Tahoma" panose="020B0604030504040204" pitchFamily="34" charset="0"/>
                <a:cs typeface="Tahoma" panose="020B0604030504040204" pitchFamily="34" charset="0"/>
                <a:sym typeface="Helvetica Light"/>
              </a:rPr>
              <a:t>Enquiry selection is an input screen where you can specify a set of data filters. This screen appears when an enquiry is launched and it will be skipped in case the enquiry is run with some pre-determined filter.</a:t>
            </a:r>
          </a:p>
          <a:p>
            <a:pPr marL="285750" marR="0" lvl="0" indent="-285750" algn="l" defTabSz="914400" rtl="0" eaLnBrk="1" fontAlgn="base" latinLnBrk="0" hangingPunct="1">
              <a:lnSpc>
                <a:spcPct val="100000"/>
              </a:lnSpc>
              <a:spcBef>
                <a:spcPct val="0"/>
              </a:spcBef>
              <a:spcAft>
                <a:spcPct val="0"/>
              </a:spcAft>
              <a:buClrTx/>
              <a:buSzTx/>
              <a:buFontTx/>
              <a:buBlip>
                <a:blip r:embed="rId7"/>
              </a:buBlip>
              <a:tabLst/>
              <a:defRPr/>
            </a:pPr>
            <a:endParaRPr kumimoji="0" lang="en-US" sz="1600" b="0" i="0" u="none" strike="noStrike" kern="1200" cap="none" spc="0" normalizeH="0" baseline="0" noProof="0" dirty="0">
              <a:ln>
                <a:noFill/>
              </a:ln>
              <a:solidFill>
                <a:srgbClr val="262626"/>
              </a:solidFill>
              <a:effectLst/>
              <a:uLnTx/>
              <a:uFillTx/>
              <a:latin typeface="Tahoma" panose="020B0604030504040204" pitchFamily="34" charset="0"/>
              <a:ea typeface="Tahoma" panose="020B0604030504040204" pitchFamily="34" charset="0"/>
              <a:cs typeface="Tahoma" panose="020B0604030504040204" pitchFamily="34" charset="0"/>
              <a:sym typeface="Helvetica Light"/>
            </a:endParaRPr>
          </a:p>
          <a:p>
            <a:pPr marL="285750" marR="0" lvl="0" indent="-285750" algn="l" defTabSz="914400" rtl="0" eaLnBrk="1" fontAlgn="base" latinLnBrk="0" hangingPunct="1">
              <a:lnSpc>
                <a:spcPct val="100000"/>
              </a:lnSpc>
              <a:spcBef>
                <a:spcPct val="0"/>
              </a:spcBef>
              <a:spcAft>
                <a:spcPct val="0"/>
              </a:spcAft>
              <a:buClrTx/>
              <a:buSzTx/>
              <a:buFontTx/>
              <a:buBlip>
                <a:blip r:embed="rId7"/>
              </a:buBlip>
              <a:tabLst/>
              <a:defRPr/>
            </a:pPr>
            <a:r>
              <a:rPr kumimoji="0" lang="en-US" sz="1600" b="0" i="0" u="none" strike="noStrike" kern="1200" cap="none" spc="0" normalizeH="0" baseline="0" noProof="0" dirty="0">
                <a:ln>
                  <a:noFill/>
                </a:ln>
                <a:solidFill>
                  <a:srgbClr val="262626"/>
                </a:solidFill>
                <a:effectLst/>
                <a:uLnTx/>
                <a:uFillTx/>
                <a:latin typeface="Tahoma" panose="020B0604030504040204" pitchFamily="34" charset="0"/>
                <a:ea typeface="Tahoma" panose="020B0604030504040204" pitchFamily="34" charset="0"/>
                <a:cs typeface="Tahoma" panose="020B0604030504040204" pitchFamily="34" charset="0"/>
                <a:sym typeface="Helvetica Light"/>
              </a:rPr>
              <a:t>The example (ENQ CUSTOMER.SCV) displays the customer ID with the value of 100336.</a:t>
            </a:r>
          </a:p>
          <a:p>
            <a:pPr marR="0" lvl="0" algn="l" defTabSz="914400" rtl="0" eaLnBrk="1" fontAlgn="base" latinLnBrk="0" hangingPunct="1">
              <a:lnSpc>
                <a:spcPct val="100000"/>
              </a:lnSpc>
              <a:spcBef>
                <a:spcPct val="0"/>
              </a:spcBef>
              <a:spcAft>
                <a:spcPct val="0"/>
              </a:spcAft>
              <a:buClrTx/>
              <a:buSzTx/>
              <a:tabLst/>
              <a:defRPr/>
            </a:pPr>
            <a:endParaRPr kumimoji="0" lang="en-US" sz="1600" b="0" i="0" u="none" strike="noStrike" kern="1200" cap="none" spc="0" normalizeH="0" baseline="0" noProof="0" dirty="0">
              <a:ln>
                <a:noFill/>
              </a:ln>
              <a:solidFill>
                <a:srgbClr val="262626"/>
              </a:solidFill>
              <a:effectLst/>
              <a:uLnTx/>
              <a:uFillTx/>
              <a:latin typeface="Tahoma" panose="020B0604030504040204" pitchFamily="34" charset="0"/>
              <a:ea typeface="Tahoma" panose="020B0604030504040204" pitchFamily="34" charset="0"/>
              <a:cs typeface="Tahoma" panose="020B0604030504040204" pitchFamily="34" charset="0"/>
              <a:sym typeface="Helvetica Light"/>
            </a:endParaRPr>
          </a:p>
          <a:p>
            <a:pPr marL="285750" indent="-285750" defTabSz="914400" fontAlgn="base">
              <a:spcBef>
                <a:spcPct val="0"/>
              </a:spcBef>
              <a:spcAft>
                <a:spcPct val="0"/>
              </a:spcAft>
              <a:buBlip>
                <a:blip r:embed="rId7"/>
              </a:buBlip>
              <a:defRPr/>
            </a:pPr>
            <a:r>
              <a:rPr lang="en-US" sz="1600" dirty="0">
                <a:latin typeface="Tahoma" panose="020B0604030504040204" pitchFamily="34" charset="0"/>
                <a:ea typeface="Tahoma" panose="020B0604030504040204" pitchFamily="34" charset="0"/>
                <a:cs typeface="Tahoma" panose="020B0604030504040204" pitchFamily="34" charset="0"/>
                <a:sym typeface="Helvetica Light"/>
              </a:rPr>
              <a:t>You can click        to delete whatever you have entered and reset the screen to its original state.</a:t>
            </a:r>
          </a:p>
          <a:p>
            <a:pPr marR="0" lvl="0" algn="l" defTabSz="914400" rtl="0" eaLnBrk="1" fontAlgn="base" latinLnBrk="0" hangingPunct="1">
              <a:lnSpc>
                <a:spcPct val="100000"/>
              </a:lnSpc>
              <a:spcBef>
                <a:spcPct val="0"/>
              </a:spcBef>
              <a:spcAft>
                <a:spcPct val="0"/>
              </a:spcAft>
              <a:buClrTx/>
              <a:buSzTx/>
              <a:tabLst/>
              <a:defRPr/>
            </a:pPr>
            <a:endParaRPr kumimoji="0" lang="en-US" sz="1600" b="0" i="0" u="none" strike="noStrike" kern="1200" cap="none" spc="0" normalizeH="0" baseline="0" noProof="0" dirty="0">
              <a:ln>
                <a:noFill/>
              </a:ln>
              <a:solidFill>
                <a:srgbClr val="262626"/>
              </a:solidFill>
              <a:effectLst/>
              <a:uLnTx/>
              <a:uFillTx/>
              <a:latin typeface="Tahoma" panose="020B0604030504040204" pitchFamily="34" charset="0"/>
              <a:ea typeface="Tahoma" panose="020B0604030504040204" pitchFamily="34" charset="0"/>
              <a:cs typeface="Tahoma" panose="020B0604030504040204" pitchFamily="34" charset="0"/>
              <a:sym typeface="Helvetica Light"/>
            </a:endParaRPr>
          </a:p>
        </p:txBody>
      </p:sp>
      <p:pic>
        <p:nvPicPr>
          <p:cNvPr id="7" name="Рисунок 6">
            <a:extLst>
              <a:ext uri="{FF2B5EF4-FFF2-40B4-BE49-F238E27FC236}">
                <a16:creationId xmlns:a16="http://schemas.microsoft.com/office/drawing/2014/main" id="{A1924707-71E7-4F49-9847-9613B30A1CF8}"/>
              </a:ext>
            </a:extLst>
          </p:cNvPr>
          <p:cNvPicPr>
            <a:picLocks noChangeAspect="1"/>
          </p:cNvPicPr>
          <p:nvPr/>
        </p:nvPicPr>
        <p:blipFill rotWithShape="1">
          <a:blip r:embed="rId8"/>
          <a:srcRect t="11784" r="42941" b="12466"/>
          <a:stretch/>
        </p:blipFill>
        <p:spPr>
          <a:xfrm>
            <a:off x="59086" y="622194"/>
            <a:ext cx="5217459" cy="3691471"/>
          </a:xfrm>
          <a:prstGeom prst="rect">
            <a:avLst/>
          </a:prstGeom>
        </p:spPr>
      </p:pic>
      <p:pic>
        <p:nvPicPr>
          <p:cNvPr id="16" name="Picture 4">
            <a:extLst>
              <a:ext uri="{FF2B5EF4-FFF2-40B4-BE49-F238E27FC236}">
                <a16:creationId xmlns:a16="http://schemas.microsoft.com/office/drawing/2014/main" id="{7B136FD3-E930-4D97-8155-570275B7E89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891752" y="3467021"/>
            <a:ext cx="276225" cy="276225"/>
          </a:xfrm>
          <a:prstGeom prst="rect">
            <a:avLst/>
          </a:prstGeom>
        </p:spPr>
      </p:pic>
    </p:spTree>
    <p:extLst>
      <p:ext uri="{BB962C8B-B14F-4D97-AF65-F5344CB8AC3E}">
        <p14:creationId xmlns:p14="http://schemas.microsoft.com/office/powerpoint/2010/main" val="282820251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Рисунок 5">
            <a:extLst>
              <a:ext uri="{FF2B5EF4-FFF2-40B4-BE49-F238E27FC236}">
                <a16:creationId xmlns:a16="http://schemas.microsoft.com/office/drawing/2014/main" id="{60944219-6B5B-4A6A-95C7-E333FCEE2955}"/>
              </a:ext>
            </a:extLst>
          </p:cNvPr>
          <p:cNvPicPr>
            <a:picLocks noChangeAspect="1"/>
          </p:cNvPicPr>
          <p:nvPr/>
        </p:nvPicPr>
        <p:blipFill rotWithShape="1">
          <a:blip r:embed="rId3"/>
          <a:srcRect t="11818" r="39351" b="14255"/>
          <a:stretch/>
        </p:blipFill>
        <p:spPr>
          <a:xfrm>
            <a:off x="26894" y="643813"/>
            <a:ext cx="6182108" cy="4016020"/>
          </a:xfrm>
          <a:prstGeom prst="rect">
            <a:avLst/>
          </a:prstGeom>
        </p:spPr>
      </p:pic>
      <p:pic>
        <p:nvPicPr>
          <p:cNvPr id="10" name="Изображение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8901"/>
            <a:ext cx="8530938" cy="554793"/>
          </a:xfrm>
          <a:prstGeom prst="rect">
            <a:avLst/>
          </a:prstGeom>
        </p:spPr>
      </p:pic>
      <p:sp>
        <p:nvSpPr>
          <p:cNvPr id="2" name="Название 1"/>
          <p:cNvSpPr>
            <a:spLocks noGrp="1"/>
          </p:cNvSpPr>
          <p:nvPr>
            <p:ph type="title"/>
          </p:nvPr>
        </p:nvSpPr>
        <p:spPr>
          <a:xfrm>
            <a:off x="-1" y="43960"/>
            <a:ext cx="8686801" cy="461738"/>
          </a:xfrm>
        </p:spPr>
        <p:txBody>
          <a:bodyPr>
            <a:normAutofit/>
          </a:bodyPr>
          <a:lstStyle/>
          <a:p>
            <a:pPr algn="l"/>
            <a:r>
              <a:rPr lang="en-US" sz="1800" dirty="0">
                <a:solidFill>
                  <a:schemeClr val="bg1"/>
                </a:solidFill>
                <a:latin typeface="Tahoma" panose="020B0604030504040204" pitchFamily="34" charset="0"/>
                <a:ea typeface="Tahoma" panose="020B0604030504040204" pitchFamily="34" charset="0"/>
                <a:cs typeface="Tahoma" panose="020B0604030504040204" pitchFamily="34" charset="0"/>
              </a:rPr>
              <a:t>Enquiry - Enquiry selection – Sort Ordering</a:t>
            </a:r>
            <a:endParaRPr lang="ru-RU" sz="18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9" name="Изображение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29069" y="214039"/>
            <a:ext cx="740976" cy="326930"/>
          </a:xfrm>
          <a:prstGeom prst="rect">
            <a:avLst/>
          </a:prstGeom>
        </p:spPr>
      </p:pic>
      <p:pic>
        <p:nvPicPr>
          <p:cNvPr id="19" name="Изображение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529873" y="3290308"/>
            <a:ext cx="1623971" cy="1863011"/>
          </a:xfrm>
          <a:prstGeom prst="rect">
            <a:avLst/>
          </a:prstGeom>
        </p:spPr>
      </p:pic>
      <p:pic>
        <p:nvPicPr>
          <p:cNvPr id="20" name="Picture 1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3909" y="4767262"/>
            <a:ext cx="1260555" cy="307749"/>
          </a:xfrm>
          <a:prstGeom prst="rect">
            <a:avLst/>
          </a:prstGeom>
        </p:spPr>
      </p:pic>
      <p:sp>
        <p:nvSpPr>
          <p:cNvPr id="4" name="Прямоугольник 3">
            <a:extLst>
              <a:ext uri="{FF2B5EF4-FFF2-40B4-BE49-F238E27FC236}">
                <a16:creationId xmlns:a16="http://schemas.microsoft.com/office/drawing/2014/main" id="{80A80B0B-6148-4DF0-B1C1-4C319397582E}"/>
              </a:ext>
            </a:extLst>
          </p:cNvPr>
          <p:cNvSpPr/>
          <p:nvPr/>
        </p:nvSpPr>
        <p:spPr>
          <a:xfrm>
            <a:off x="356189" y="974289"/>
            <a:ext cx="7974419" cy="3339376"/>
          </a:xfrm>
          <a:prstGeom prst="rect">
            <a:avLst/>
          </a:prstGeom>
        </p:spPr>
        <p:txBody>
          <a:bodyPr wrap="square">
            <a:spAutoFit/>
          </a:bodyPr>
          <a:lstStyle/>
          <a:p>
            <a:pPr marL="0" marR="0" lvl="0" indent="0" algn="just" defTabSz="457200" rtl="0" eaLnBrk="1" fontAlgn="auto" latinLnBrk="0" hangingPunct="1">
              <a:lnSpc>
                <a:spcPct val="100000"/>
              </a:lnSpc>
              <a:spcBef>
                <a:spcPts val="0"/>
              </a:spcBef>
              <a:spcAft>
                <a:spcPts val="600"/>
              </a:spcAft>
              <a:buClrTx/>
              <a:buSzTx/>
              <a:tabLst/>
              <a:defRPr/>
            </a:pPr>
            <a:endParaRPr kumimoji="0" lang="en-US" altLang="en-US"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a:p>
            <a:pPr marL="0" marR="0" lvl="0" indent="0" algn="just" defTabSz="457200" rtl="0" eaLnBrk="1" fontAlgn="auto" latinLnBrk="0" hangingPunct="1">
              <a:lnSpc>
                <a:spcPct val="100000"/>
              </a:lnSpc>
              <a:spcBef>
                <a:spcPts val="0"/>
              </a:spcBef>
              <a:spcAft>
                <a:spcPts val="60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a:p>
            <a:pPr marL="0" marR="0" lvl="0" indent="0" algn="just" defTabSz="457200" rtl="0" eaLnBrk="1" fontAlgn="auto" latinLnBrk="0" hangingPunct="1">
              <a:lnSpc>
                <a:spcPct val="100000"/>
              </a:lnSpc>
              <a:spcBef>
                <a:spcPts val="0"/>
              </a:spcBef>
              <a:spcAft>
                <a:spcPts val="60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a:p>
            <a:pPr marL="0" marR="0" lvl="0" indent="0" algn="just" defTabSz="457200" rtl="0" eaLnBrk="1" fontAlgn="auto" latinLnBrk="0" hangingPunct="1">
              <a:lnSpc>
                <a:spcPct val="100000"/>
              </a:lnSpc>
              <a:spcBef>
                <a:spcPts val="0"/>
              </a:spcBef>
              <a:spcAft>
                <a:spcPts val="600"/>
              </a:spcAft>
              <a:buClrTx/>
              <a:buSzTx/>
              <a:buFontTx/>
              <a:buNone/>
              <a:tabLst/>
              <a:defRPr/>
            </a:pPr>
            <a:endParaRPr kumimoji="0" lang="en-US" altLang="en-US"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a:p>
            <a:pPr marL="0" marR="0" lvl="0" indent="0" algn="just" defTabSz="457200" rtl="0" eaLnBrk="1" fontAlgn="auto" latinLnBrk="0" hangingPunct="1">
              <a:lnSpc>
                <a:spcPct val="100000"/>
              </a:lnSpc>
              <a:spcBef>
                <a:spcPts val="0"/>
              </a:spcBef>
              <a:spcAft>
                <a:spcPts val="600"/>
              </a:spcAft>
              <a:buClrTx/>
              <a:buSzTx/>
              <a:buFontTx/>
              <a:buNone/>
              <a:tabLst/>
              <a:defRPr/>
            </a:pPr>
            <a:endParaRPr kumimoji="0" lang="fr-FR" altLang="en-US"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a:p>
            <a:pPr marL="0" marR="0" lvl="0" indent="0" algn="just" defTabSz="457200" rtl="0" eaLnBrk="1" fontAlgn="auto" latinLnBrk="0" hangingPunct="1">
              <a:lnSpc>
                <a:spcPct val="100000"/>
              </a:lnSpc>
              <a:spcBef>
                <a:spcPts val="0"/>
              </a:spcBef>
              <a:spcAft>
                <a:spcPts val="600"/>
              </a:spcAft>
              <a:buClrTx/>
              <a:buSzTx/>
              <a:buFontTx/>
              <a:buNone/>
              <a:tabLst/>
              <a:defRPr/>
            </a:pPr>
            <a:endParaRPr kumimoji="0" lang="en-US" altLang="en-US"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a:p>
            <a:pPr marL="0" marR="0" lvl="0" indent="0" algn="just" defTabSz="457200" rtl="0" eaLnBrk="1" fontAlgn="auto" latinLnBrk="0" hangingPunct="1">
              <a:lnSpc>
                <a:spcPct val="100000"/>
              </a:lnSpc>
              <a:spcBef>
                <a:spcPts val="0"/>
              </a:spcBef>
              <a:spcAft>
                <a:spcPts val="600"/>
              </a:spcAft>
              <a:buClrTx/>
              <a:buSzTx/>
              <a:buFontTx/>
              <a:buNone/>
              <a:tabLst/>
              <a:defRPr/>
            </a:pPr>
            <a:endParaRPr kumimoji="0" lang="en-US" altLang="en-US"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a:p>
            <a:pPr marL="0" marR="0" lvl="0" indent="0" algn="just" defTabSz="457200" rtl="0" eaLnBrk="1" fontAlgn="auto" latinLnBrk="0" hangingPunct="1">
              <a:lnSpc>
                <a:spcPct val="100000"/>
              </a:lnSpc>
              <a:spcBef>
                <a:spcPts val="0"/>
              </a:spcBef>
              <a:spcAft>
                <a:spcPts val="600"/>
              </a:spcAft>
              <a:buClrTx/>
              <a:buSzTx/>
              <a:buFontTx/>
              <a:buNone/>
              <a:tabLst/>
              <a:defRPr/>
            </a:pPr>
            <a:endParaRPr kumimoji="0" lang="en-US" altLang="en-US"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a:p>
            <a:pPr marL="0" marR="0" lvl="0" indent="0" algn="just" defTabSz="457200" rtl="0" eaLnBrk="1" fontAlgn="auto" latinLnBrk="0" hangingPunct="1">
              <a:lnSpc>
                <a:spcPct val="100000"/>
              </a:lnSpc>
              <a:spcBef>
                <a:spcPts val="0"/>
              </a:spcBef>
              <a:spcAft>
                <a:spcPts val="600"/>
              </a:spcAft>
              <a:buClrTx/>
              <a:buSzTx/>
              <a:buFontTx/>
              <a:buNone/>
              <a:tabLst/>
              <a:defRPr/>
            </a:pPr>
            <a:endParaRPr kumimoji="0" lang="en-US" altLang="en-US" sz="18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just" defTabSz="457200" rtl="0" eaLnBrk="1" fontAlgn="auto" latinLnBrk="0" hangingPunct="1">
              <a:lnSpc>
                <a:spcPct val="100000"/>
              </a:lnSpc>
              <a:spcBef>
                <a:spcPts val="0"/>
              </a:spcBef>
              <a:spcAft>
                <a:spcPts val="600"/>
              </a:spcAft>
              <a:buClrTx/>
              <a:buSzTx/>
              <a:buFontTx/>
              <a:buBlip>
                <a:blip r:embed="rId8"/>
              </a:buBlip>
              <a:tabLst/>
              <a:defRPr/>
            </a:pPr>
            <a:endParaRPr kumimoji="0" lang="ru-RU" sz="18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3" name="Номер слайда 2">
            <a:extLst>
              <a:ext uri="{FF2B5EF4-FFF2-40B4-BE49-F238E27FC236}">
                <a16:creationId xmlns:a16="http://schemas.microsoft.com/office/drawing/2014/main" id="{F6C58572-ED34-4C23-A3E2-46FD876332B6}"/>
              </a:ext>
            </a:extLst>
          </p:cNvPr>
          <p:cNvSpPr>
            <a:spLocks noGrp="1"/>
          </p:cNvSpPr>
          <p:nvPr>
            <p:ph type="sldNum" sz="quarter" idx="12"/>
          </p:nvPr>
        </p:nvSpPr>
        <p:spPr/>
        <p:txBody>
          <a:bodyPr/>
          <a:lstStyle/>
          <a:p>
            <a:fld id="{39FC74CF-8B03-5D41-97A3-DD76EB0CCB80}" type="slidenum">
              <a:rPr lang="ru-RU" smtClean="0"/>
              <a:t>34</a:t>
            </a:fld>
            <a:endParaRPr lang="ru-RU"/>
          </a:p>
        </p:txBody>
      </p:sp>
      <p:sp>
        <p:nvSpPr>
          <p:cNvPr id="14" name="TextBox 13">
            <a:extLst>
              <a:ext uri="{FF2B5EF4-FFF2-40B4-BE49-F238E27FC236}">
                <a16:creationId xmlns:a16="http://schemas.microsoft.com/office/drawing/2014/main" id="{825BFA33-08C3-4D58-A8E3-3535354CF8FA}"/>
              </a:ext>
            </a:extLst>
          </p:cNvPr>
          <p:cNvSpPr txBox="1"/>
          <p:nvPr/>
        </p:nvSpPr>
        <p:spPr>
          <a:xfrm>
            <a:off x="5911766" y="1715725"/>
            <a:ext cx="2876045" cy="1569660"/>
          </a:xfrm>
          <a:prstGeom prst="rect">
            <a:avLst/>
          </a:prstGeom>
          <a:noFill/>
        </p:spPr>
        <p:txBody>
          <a:bodyPr wrap="square">
            <a:spAutoFit/>
          </a:bodyPr>
          <a:lstStyle/>
          <a:p>
            <a:pPr marL="285750" marR="0" lvl="0" indent="-285750" algn="l" defTabSz="914400" rtl="0" eaLnBrk="1" fontAlgn="base" latinLnBrk="0" hangingPunct="1">
              <a:lnSpc>
                <a:spcPct val="100000"/>
              </a:lnSpc>
              <a:spcBef>
                <a:spcPct val="0"/>
              </a:spcBef>
              <a:spcAft>
                <a:spcPct val="0"/>
              </a:spcAft>
              <a:buClrTx/>
              <a:buSzTx/>
              <a:buFontTx/>
              <a:buBlip>
                <a:blip r:embed="rId8"/>
              </a:buBlip>
              <a:tabLst/>
              <a:defRPr/>
            </a:pPr>
            <a:r>
              <a:rPr kumimoji="0" lang="en-US" sz="1600" b="0" i="0" u="none" strike="noStrike" kern="1200" cap="none" spc="0" normalizeH="0" baseline="0" noProof="0" dirty="0">
                <a:ln>
                  <a:noFill/>
                </a:ln>
                <a:solidFill>
                  <a:srgbClr val="262626"/>
                </a:solidFill>
                <a:effectLst/>
                <a:uLnTx/>
                <a:uFillTx/>
                <a:latin typeface="Tahoma" panose="020B0604030504040204" pitchFamily="34" charset="0"/>
                <a:ea typeface="Tahoma" panose="020B0604030504040204" pitchFamily="34" charset="0"/>
                <a:cs typeface="Tahoma" panose="020B0604030504040204" pitchFamily="34" charset="0"/>
                <a:sym typeface="Helvetica Light"/>
              </a:rPr>
              <a:t>This section displays the sort options with the Enquiry selection or filtering fields. Each dropdown contains a list of fields to sort by.</a:t>
            </a:r>
          </a:p>
        </p:txBody>
      </p:sp>
      <p:sp>
        <p:nvSpPr>
          <p:cNvPr id="16" name="Rounded Rectangular Callout 48">
            <a:extLst>
              <a:ext uri="{FF2B5EF4-FFF2-40B4-BE49-F238E27FC236}">
                <a16:creationId xmlns:a16="http://schemas.microsoft.com/office/drawing/2014/main" id="{F68E5368-1466-46F6-B9B3-FDA2D067603A}"/>
              </a:ext>
            </a:extLst>
          </p:cNvPr>
          <p:cNvSpPr/>
          <p:nvPr/>
        </p:nvSpPr>
        <p:spPr>
          <a:xfrm>
            <a:off x="4687075" y="687445"/>
            <a:ext cx="1521927" cy="495001"/>
          </a:xfrm>
          <a:prstGeom prst="wedgeRoundRectCallout">
            <a:avLst>
              <a:gd name="adj1" fmla="val -152870"/>
              <a:gd name="adj2" fmla="val 95612"/>
              <a:gd name="adj3" fmla="val 16667"/>
            </a:avLst>
          </a:prstGeom>
          <a:solidFill>
            <a:srgbClr val="FFFFB9"/>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200" dirty="0">
                <a:solidFill>
                  <a:schemeClr val="tx1"/>
                </a:solidFill>
              </a:rPr>
              <a:t>Sort options. Single Click</a:t>
            </a:r>
          </a:p>
        </p:txBody>
      </p:sp>
    </p:spTree>
    <p:extLst>
      <p:ext uri="{BB962C8B-B14F-4D97-AF65-F5344CB8AC3E}">
        <p14:creationId xmlns:p14="http://schemas.microsoft.com/office/powerpoint/2010/main" val="180301998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Изображение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8901"/>
            <a:ext cx="8530938" cy="554793"/>
          </a:xfrm>
          <a:prstGeom prst="rect">
            <a:avLst/>
          </a:prstGeom>
        </p:spPr>
      </p:pic>
      <p:sp>
        <p:nvSpPr>
          <p:cNvPr id="2" name="Название 1"/>
          <p:cNvSpPr>
            <a:spLocks noGrp="1"/>
          </p:cNvSpPr>
          <p:nvPr>
            <p:ph type="title"/>
          </p:nvPr>
        </p:nvSpPr>
        <p:spPr>
          <a:xfrm>
            <a:off x="-1" y="43960"/>
            <a:ext cx="8686801" cy="461738"/>
          </a:xfrm>
        </p:spPr>
        <p:txBody>
          <a:bodyPr>
            <a:normAutofit/>
          </a:bodyPr>
          <a:lstStyle/>
          <a:p>
            <a:pPr algn="l"/>
            <a:r>
              <a:rPr lang="en-US" sz="1800" dirty="0">
                <a:solidFill>
                  <a:schemeClr val="bg1"/>
                </a:solidFill>
                <a:latin typeface="Tahoma" panose="020B0604030504040204" pitchFamily="34" charset="0"/>
                <a:ea typeface="Tahoma" panose="020B0604030504040204" pitchFamily="34" charset="0"/>
                <a:cs typeface="Tahoma" panose="020B0604030504040204" pitchFamily="34" charset="0"/>
              </a:rPr>
              <a:t>Enquiry - Enquiry selection – Sort Ordering</a:t>
            </a:r>
            <a:endParaRPr lang="ru-RU" sz="18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9" name="Изображение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29069" y="214039"/>
            <a:ext cx="740976" cy="326930"/>
          </a:xfrm>
          <a:prstGeom prst="rect">
            <a:avLst/>
          </a:prstGeom>
        </p:spPr>
      </p:pic>
      <p:pic>
        <p:nvPicPr>
          <p:cNvPr id="19" name="Изображение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29873" y="3290308"/>
            <a:ext cx="1623971" cy="1863011"/>
          </a:xfrm>
          <a:prstGeom prst="rect">
            <a:avLst/>
          </a:prstGeom>
        </p:spPr>
      </p:pic>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3909" y="4767262"/>
            <a:ext cx="1260555" cy="307749"/>
          </a:xfrm>
          <a:prstGeom prst="rect">
            <a:avLst/>
          </a:prstGeom>
        </p:spPr>
      </p:pic>
      <p:sp>
        <p:nvSpPr>
          <p:cNvPr id="4" name="Прямоугольник 3">
            <a:extLst>
              <a:ext uri="{FF2B5EF4-FFF2-40B4-BE49-F238E27FC236}">
                <a16:creationId xmlns:a16="http://schemas.microsoft.com/office/drawing/2014/main" id="{80A80B0B-6148-4DF0-B1C1-4C319397582E}"/>
              </a:ext>
            </a:extLst>
          </p:cNvPr>
          <p:cNvSpPr/>
          <p:nvPr/>
        </p:nvSpPr>
        <p:spPr>
          <a:xfrm>
            <a:off x="356189" y="974289"/>
            <a:ext cx="7974419" cy="3339376"/>
          </a:xfrm>
          <a:prstGeom prst="rect">
            <a:avLst/>
          </a:prstGeom>
        </p:spPr>
        <p:txBody>
          <a:bodyPr wrap="square">
            <a:spAutoFit/>
          </a:bodyPr>
          <a:lstStyle/>
          <a:p>
            <a:pPr marL="0" marR="0" lvl="0" indent="0" algn="just" defTabSz="457200" rtl="0" eaLnBrk="1" fontAlgn="auto" latinLnBrk="0" hangingPunct="1">
              <a:lnSpc>
                <a:spcPct val="100000"/>
              </a:lnSpc>
              <a:spcBef>
                <a:spcPts val="0"/>
              </a:spcBef>
              <a:spcAft>
                <a:spcPts val="600"/>
              </a:spcAft>
              <a:buClrTx/>
              <a:buSzTx/>
              <a:tabLst/>
              <a:defRPr/>
            </a:pPr>
            <a:endParaRPr kumimoji="0" lang="en-US" altLang="en-US"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a:p>
            <a:pPr marL="0" marR="0" lvl="0" indent="0" algn="just" defTabSz="457200" rtl="0" eaLnBrk="1" fontAlgn="auto" latinLnBrk="0" hangingPunct="1">
              <a:lnSpc>
                <a:spcPct val="100000"/>
              </a:lnSpc>
              <a:spcBef>
                <a:spcPts val="0"/>
              </a:spcBef>
              <a:spcAft>
                <a:spcPts val="60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a:p>
            <a:pPr marL="0" marR="0" lvl="0" indent="0" algn="just" defTabSz="457200" rtl="0" eaLnBrk="1" fontAlgn="auto" latinLnBrk="0" hangingPunct="1">
              <a:lnSpc>
                <a:spcPct val="100000"/>
              </a:lnSpc>
              <a:spcBef>
                <a:spcPts val="0"/>
              </a:spcBef>
              <a:spcAft>
                <a:spcPts val="60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a:p>
            <a:pPr marL="0" marR="0" lvl="0" indent="0" algn="just" defTabSz="457200" rtl="0" eaLnBrk="1" fontAlgn="auto" latinLnBrk="0" hangingPunct="1">
              <a:lnSpc>
                <a:spcPct val="100000"/>
              </a:lnSpc>
              <a:spcBef>
                <a:spcPts val="0"/>
              </a:spcBef>
              <a:spcAft>
                <a:spcPts val="600"/>
              </a:spcAft>
              <a:buClrTx/>
              <a:buSzTx/>
              <a:buFontTx/>
              <a:buNone/>
              <a:tabLst/>
              <a:defRPr/>
            </a:pPr>
            <a:endParaRPr kumimoji="0" lang="en-US" altLang="en-US"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a:p>
            <a:pPr marL="0" marR="0" lvl="0" indent="0" algn="just" defTabSz="457200" rtl="0" eaLnBrk="1" fontAlgn="auto" latinLnBrk="0" hangingPunct="1">
              <a:lnSpc>
                <a:spcPct val="100000"/>
              </a:lnSpc>
              <a:spcBef>
                <a:spcPts val="0"/>
              </a:spcBef>
              <a:spcAft>
                <a:spcPts val="600"/>
              </a:spcAft>
              <a:buClrTx/>
              <a:buSzTx/>
              <a:buFontTx/>
              <a:buNone/>
              <a:tabLst/>
              <a:defRPr/>
            </a:pPr>
            <a:endParaRPr kumimoji="0" lang="fr-FR" altLang="en-US"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a:p>
            <a:pPr marL="0" marR="0" lvl="0" indent="0" algn="just" defTabSz="457200" rtl="0" eaLnBrk="1" fontAlgn="auto" latinLnBrk="0" hangingPunct="1">
              <a:lnSpc>
                <a:spcPct val="100000"/>
              </a:lnSpc>
              <a:spcBef>
                <a:spcPts val="0"/>
              </a:spcBef>
              <a:spcAft>
                <a:spcPts val="600"/>
              </a:spcAft>
              <a:buClrTx/>
              <a:buSzTx/>
              <a:buFontTx/>
              <a:buNone/>
              <a:tabLst/>
              <a:defRPr/>
            </a:pPr>
            <a:endParaRPr kumimoji="0" lang="en-US" altLang="en-US"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a:p>
            <a:pPr marL="0" marR="0" lvl="0" indent="0" algn="just" defTabSz="457200" rtl="0" eaLnBrk="1" fontAlgn="auto" latinLnBrk="0" hangingPunct="1">
              <a:lnSpc>
                <a:spcPct val="100000"/>
              </a:lnSpc>
              <a:spcBef>
                <a:spcPts val="0"/>
              </a:spcBef>
              <a:spcAft>
                <a:spcPts val="600"/>
              </a:spcAft>
              <a:buClrTx/>
              <a:buSzTx/>
              <a:buFontTx/>
              <a:buNone/>
              <a:tabLst/>
              <a:defRPr/>
            </a:pPr>
            <a:endParaRPr kumimoji="0" lang="en-US" altLang="en-US"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a:p>
            <a:pPr marL="0" marR="0" lvl="0" indent="0" algn="just" defTabSz="457200" rtl="0" eaLnBrk="1" fontAlgn="auto" latinLnBrk="0" hangingPunct="1">
              <a:lnSpc>
                <a:spcPct val="100000"/>
              </a:lnSpc>
              <a:spcBef>
                <a:spcPts val="0"/>
              </a:spcBef>
              <a:spcAft>
                <a:spcPts val="600"/>
              </a:spcAft>
              <a:buClrTx/>
              <a:buSzTx/>
              <a:buFontTx/>
              <a:buNone/>
              <a:tabLst/>
              <a:defRPr/>
            </a:pPr>
            <a:endParaRPr kumimoji="0" lang="en-US" altLang="en-US"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a:p>
            <a:pPr marL="0" marR="0" lvl="0" indent="0" algn="just" defTabSz="457200" rtl="0" eaLnBrk="1" fontAlgn="auto" latinLnBrk="0" hangingPunct="1">
              <a:lnSpc>
                <a:spcPct val="100000"/>
              </a:lnSpc>
              <a:spcBef>
                <a:spcPts val="0"/>
              </a:spcBef>
              <a:spcAft>
                <a:spcPts val="600"/>
              </a:spcAft>
              <a:buClrTx/>
              <a:buSzTx/>
              <a:buFontTx/>
              <a:buNone/>
              <a:tabLst/>
              <a:defRPr/>
            </a:pPr>
            <a:endParaRPr kumimoji="0" lang="en-US" altLang="en-US" sz="18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just" defTabSz="457200" rtl="0" eaLnBrk="1" fontAlgn="auto" latinLnBrk="0" hangingPunct="1">
              <a:lnSpc>
                <a:spcPct val="100000"/>
              </a:lnSpc>
              <a:spcBef>
                <a:spcPts val="0"/>
              </a:spcBef>
              <a:spcAft>
                <a:spcPts val="600"/>
              </a:spcAft>
              <a:buClrTx/>
              <a:buSzTx/>
              <a:buFontTx/>
              <a:buBlip>
                <a:blip r:embed="rId7"/>
              </a:buBlip>
              <a:tabLst/>
              <a:defRPr/>
            </a:pPr>
            <a:endParaRPr kumimoji="0" lang="ru-RU" sz="18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3" name="Номер слайда 2">
            <a:extLst>
              <a:ext uri="{FF2B5EF4-FFF2-40B4-BE49-F238E27FC236}">
                <a16:creationId xmlns:a16="http://schemas.microsoft.com/office/drawing/2014/main" id="{F6C58572-ED34-4C23-A3E2-46FD876332B6}"/>
              </a:ext>
            </a:extLst>
          </p:cNvPr>
          <p:cNvSpPr>
            <a:spLocks noGrp="1"/>
          </p:cNvSpPr>
          <p:nvPr>
            <p:ph type="sldNum" sz="quarter" idx="12"/>
          </p:nvPr>
        </p:nvSpPr>
        <p:spPr/>
        <p:txBody>
          <a:bodyPr/>
          <a:lstStyle/>
          <a:p>
            <a:fld id="{39FC74CF-8B03-5D41-97A3-DD76EB0CCB80}" type="slidenum">
              <a:rPr lang="ru-RU" smtClean="0"/>
              <a:t>35</a:t>
            </a:fld>
            <a:endParaRPr lang="ru-RU"/>
          </a:p>
        </p:txBody>
      </p:sp>
      <p:sp>
        <p:nvSpPr>
          <p:cNvPr id="21" name="TextBox 20">
            <a:extLst>
              <a:ext uri="{FF2B5EF4-FFF2-40B4-BE49-F238E27FC236}">
                <a16:creationId xmlns:a16="http://schemas.microsoft.com/office/drawing/2014/main" id="{00C8D1C7-A323-4991-8E54-E0F706B97E83}"/>
              </a:ext>
            </a:extLst>
          </p:cNvPr>
          <p:cNvSpPr txBox="1"/>
          <p:nvPr/>
        </p:nvSpPr>
        <p:spPr>
          <a:xfrm>
            <a:off x="44824" y="2749712"/>
            <a:ext cx="8884024" cy="2031325"/>
          </a:xfrm>
          <a:prstGeom prst="rect">
            <a:avLst/>
          </a:prstGeom>
          <a:noFill/>
        </p:spPr>
        <p:txBody>
          <a:bodyPr wrap="square">
            <a:spAutoFit/>
          </a:bodyPr>
          <a:lstStyle/>
          <a:p>
            <a:pPr marL="285750" marR="0" lvl="0" indent="-285750" algn="l" defTabSz="914400" rtl="0" eaLnBrk="1" fontAlgn="base" latinLnBrk="0" hangingPunct="1">
              <a:lnSpc>
                <a:spcPct val="100000"/>
              </a:lnSpc>
              <a:spcBef>
                <a:spcPct val="0"/>
              </a:spcBef>
              <a:spcAft>
                <a:spcPct val="0"/>
              </a:spcAft>
              <a:buClrTx/>
              <a:buSzTx/>
              <a:buFontTx/>
              <a:buBlip>
                <a:blip r:embed="rId7"/>
              </a:buBlip>
              <a:tabLst/>
              <a:defRPr/>
            </a:pPr>
            <a:r>
              <a:rPr kumimoji="0" lang="en-US" sz="1400" b="0" i="0" u="none" strike="noStrike" kern="1200" cap="none" spc="0" normalizeH="0" baseline="0" noProof="0" dirty="0">
                <a:ln>
                  <a:noFill/>
                </a:ln>
                <a:solidFill>
                  <a:srgbClr val="262626"/>
                </a:solidFill>
                <a:effectLst/>
                <a:uLnTx/>
                <a:uFillTx/>
                <a:latin typeface="Tahoma" panose="020B0604030504040204" pitchFamily="34" charset="0"/>
                <a:ea typeface="Tahoma" panose="020B0604030504040204" pitchFamily="34" charset="0"/>
                <a:cs typeface="Tahoma" panose="020B0604030504040204" pitchFamily="34" charset="0"/>
                <a:sym typeface="Helvetica Light"/>
              </a:rPr>
              <a:t>To avoid repeating filling in the Enquiry selection fields with the same data repetitively, the UXP Browser provides a </a:t>
            </a:r>
            <a:r>
              <a:rPr kumimoji="0" lang="en-US" sz="1400" b="0" i="0" u="none" strike="noStrike" kern="1200" cap="none" spc="0" normalizeH="0" baseline="0" noProof="0" dirty="0" err="1">
                <a:ln>
                  <a:noFill/>
                </a:ln>
                <a:solidFill>
                  <a:srgbClr val="262626"/>
                </a:solidFill>
                <a:effectLst/>
                <a:uLnTx/>
                <a:uFillTx/>
                <a:latin typeface="Tahoma" panose="020B0604030504040204" pitchFamily="34" charset="0"/>
                <a:ea typeface="Tahoma" panose="020B0604030504040204" pitchFamily="34" charset="0"/>
                <a:cs typeface="Tahoma" panose="020B0604030504040204" pitchFamily="34" charset="0"/>
                <a:sym typeface="Helvetica Light"/>
              </a:rPr>
              <a:t>favourites</a:t>
            </a:r>
            <a:r>
              <a:rPr kumimoji="0" lang="en-US" sz="1400" b="0" i="0" u="none" strike="noStrike" kern="1200" cap="none" spc="0" normalizeH="0" baseline="0" noProof="0" dirty="0">
                <a:ln>
                  <a:noFill/>
                </a:ln>
                <a:solidFill>
                  <a:srgbClr val="262626"/>
                </a:solidFill>
                <a:effectLst/>
                <a:uLnTx/>
                <a:uFillTx/>
                <a:latin typeface="Tahoma" panose="020B0604030504040204" pitchFamily="34" charset="0"/>
                <a:ea typeface="Tahoma" panose="020B0604030504040204" pitchFamily="34" charset="0"/>
                <a:cs typeface="Tahoma" panose="020B0604030504040204" pitchFamily="34" charset="0"/>
                <a:sym typeface="Helvetica Light"/>
              </a:rPr>
              <a:t> function.</a:t>
            </a:r>
          </a:p>
          <a:p>
            <a:pPr marL="742950" lvl="1" indent="-285750">
              <a:buBlip>
                <a:blip r:embed="rId7"/>
              </a:buBlip>
              <a:defRPr/>
            </a:pPr>
            <a:r>
              <a:rPr kumimoji="0" lang="en-US" sz="1400" b="0" i="0" u="none" strike="noStrike" kern="1200" cap="none" spc="0" normalizeH="0" baseline="0" noProof="0" dirty="0">
                <a:ln>
                  <a:noFill/>
                </a:ln>
                <a:solidFill>
                  <a:srgbClr val="262626"/>
                </a:solidFill>
                <a:effectLst/>
                <a:uLnTx/>
                <a:uFillTx/>
                <a:latin typeface="Tahoma" panose="020B0604030504040204" pitchFamily="34" charset="0"/>
                <a:ea typeface="Tahoma" panose="020B0604030504040204" pitchFamily="34" charset="0"/>
                <a:cs typeface="Tahoma" panose="020B0604030504040204" pitchFamily="34" charset="0"/>
                <a:sym typeface="Helvetica Light"/>
              </a:rPr>
              <a:t>After entering values into the selection fields, it is possible to remember them using     icon.</a:t>
            </a:r>
          </a:p>
          <a:p>
            <a:pPr marL="742950" lvl="1" indent="-285750">
              <a:buBlip>
                <a:blip r:embed="rId7"/>
              </a:buBlip>
              <a:defRPr/>
            </a:pPr>
            <a:r>
              <a:rPr kumimoji="0" lang="en-US" sz="1400" b="0" i="0" u="none" strike="noStrike" kern="1200" cap="none" spc="0" normalizeH="0" baseline="0" noProof="0" dirty="0">
                <a:ln>
                  <a:noFill/>
                </a:ln>
                <a:solidFill>
                  <a:srgbClr val="262626"/>
                </a:solidFill>
                <a:effectLst/>
                <a:uLnTx/>
                <a:uFillTx/>
                <a:latin typeface="Tahoma" panose="020B0604030504040204" pitchFamily="34" charset="0"/>
                <a:ea typeface="Tahoma" panose="020B0604030504040204" pitchFamily="34" charset="0"/>
                <a:cs typeface="Tahoma" panose="020B0604030504040204" pitchFamily="34" charset="0"/>
                <a:sym typeface="Helvetica Light"/>
              </a:rPr>
              <a:t>Each set of values is stored using a unique name.</a:t>
            </a:r>
          </a:p>
          <a:p>
            <a:pPr marL="742950" lvl="1" indent="-285750">
              <a:buBlip>
                <a:blip r:embed="rId7"/>
              </a:buBlip>
              <a:defRPr/>
            </a:pPr>
            <a:r>
              <a:rPr kumimoji="0" lang="en-US" sz="1400" b="0" i="0" u="none" strike="noStrike" kern="1200" cap="none" spc="0" normalizeH="0" baseline="0" noProof="0" dirty="0">
                <a:ln>
                  <a:noFill/>
                </a:ln>
                <a:solidFill>
                  <a:srgbClr val="262626"/>
                </a:solidFill>
                <a:effectLst/>
                <a:uLnTx/>
                <a:uFillTx/>
                <a:latin typeface="Tahoma" panose="020B0604030504040204" pitchFamily="34" charset="0"/>
                <a:ea typeface="Tahoma" panose="020B0604030504040204" pitchFamily="34" charset="0"/>
                <a:cs typeface="Tahoma" panose="020B0604030504040204" pitchFamily="34" charset="0"/>
                <a:sym typeface="Helvetica Light"/>
              </a:rPr>
              <a:t>When you click the </a:t>
            </a:r>
            <a:r>
              <a:rPr kumimoji="0" lang="en-US" sz="1400" b="0" i="0" u="none" strike="noStrike" kern="1200" cap="none" spc="0" normalizeH="0" baseline="0" noProof="0" dirty="0" err="1">
                <a:ln>
                  <a:noFill/>
                </a:ln>
                <a:solidFill>
                  <a:srgbClr val="262626"/>
                </a:solidFill>
                <a:effectLst/>
                <a:uLnTx/>
                <a:uFillTx/>
                <a:latin typeface="Tahoma" panose="020B0604030504040204" pitchFamily="34" charset="0"/>
                <a:ea typeface="Tahoma" panose="020B0604030504040204" pitchFamily="34" charset="0"/>
                <a:cs typeface="Tahoma" panose="020B0604030504040204" pitchFamily="34" charset="0"/>
                <a:sym typeface="Helvetica Light"/>
              </a:rPr>
              <a:t>favourite</a:t>
            </a:r>
            <a:r>
              <a:rPr kumimoji="0" lang="en-US" sz="1400" b="0" i="0" u="none" strike="noStrike" kern="1200" cap="none" spc="0" normalizeH="0" baseline="0" noProof="0" dirty="0">
                <a:ln>
                  <a:noFill/>
                </a:ln>
                <a:solidFill>
                  <a:srgbClr val="262626"/>
                </a:solidFill>
                <a:effectLst/>
                <a:uLnTx/>
                <a:uFillTx/>
                <a:latin typeface="Tahoma" panose="020B0604030504040204" pitchFamily="34" charset="0"/>
                <a:ea typeface="Tahoma" panose="020B0604030504040204" pitchFamily="34" charset="0"/>
                <a:cs typeface="Tahoma" panose="020B0604030504040204" pitchFamily="34" charset="0"/>
                <a:sym typeface="Helvetica Light"/>
              </a:rPr>
              <a:t> icon, a list of existing </a:t>
            </a:r>
            <a:r>
              <a:rPr kumimoji="0" lang="en-US" sz="1400" b="0" i="0" u="none" strike="noStrike" kern="1200" cap="none" spc="0" normalizeH="0" baseline="0" noProof="0" dirty="0" err="1">
                <a:ln>
                  <a:noFill/>
                </a:ln>
                <a:solidFill>
                  <a:srgbClr val="262626"/>
                </a:solidFill>
                <a:effectLst/>
                <a:uLnTx/>
                <a:uFillTx/>
                <a:latin typeface="Tahoma" panose="020B0604030504040204" pitchFamily="34" charset="0"/>
                <a:ea typeface="Tahoma" panose="020B0604030504040204" pitchFamily="34" charset="0"/>
                <a:cs typeface="Tahoma" panose="020B0604030504040204" pitchFamily="34" charset="0"/>
                <a:sym typeface="Helvetica Light"/>
              </a:rPr>
              <a:t>favourites</a:t>
            </a:r>
            <a:r>
              <a:rPr kumimoji="0" lang="en-US" sz="1400" b="0" i="0" u="none" strike="noStrike" kern="1200" cap="none" spc="0" normalizeH="0" baseline="0" noProof="0" dirty="0">
                <a:ln>
                  <a:noFill/>
                </a:ln>
                <a:solidFill>
                  <a:srgbClr val="262626"/>
                </a:solidFill>
                <a:effectLst/>
                <a:uLnTx/>
                <a:uFillTx/>
                <a:latin typeface="Tahoma" panose="020B0604030504040204" pitchFamily="34" charset="0"/>
                <a:ea typeface="Tahoma" panose="020B0604030504040204" pitchFamily="34" charset="0"/>
                <a:cs typeface="Tahoma" panose="020B0604030504040204" pitchFamily="34" charset="0"/>
                <a:sym typeface="Helvetica Light"/>
              </a:rPr>
              <a:t> appears.</a:t>
            </a:r>
          </a:p>
          <a:p>
            <a:pPr marL="742950" lvl="1" indent="-285750">
              <a:buBlip>
                <a:blip r:embed="rId7"/>
              </a:buBlip>
              <a:defRPr/>
            </a:pPr>
            <a:r>
              <a:rPr kumimoji="0" lang="en-US" sz="1400" b="0" i="0" u="none" strike="noStrike" kern="1200" cap="none" spc="0" normalizeH="0" baseline="0" noProof="0" dirty="0">
                <a:ln>
                  <a:noFill/>
                </a:ln>
                <a:solidFill>
                  <a:srgbClr val="262626"/>
                </a:solidFill>
                <a:effectLst/>
                <a:uLnTx/>
                <a:uFillTx/>
                <a:latin typeface="Tahoma" panose="020B0604030504040204" pitchFamily="34" charset="0"/>
                <a:ea typeface="Tahoma" panose="020B0604030504040204" pitchFamily="34" charset="0"/>
                <a:cs typeface="Tahoma" panose="020B0604030504040204" pitchFamily="34" charset="0"/>
                <a:sym typeface="Helvetica Light"/>
              </a:rPr>
              <a:t>You can execute the previous selection values by clicking      icon.</a:t>
            </a:r>
          </a:p>
          <a:p>
            <a:pPr marL="742950" lvl="1" indent="-285750">
              <a:buBlip>
                <a:blip r:embed="rId7"/>
              </a:buBlip>
              <a:defRPr/>
            </a:pPr>
            <a:r>
              <a:rPr kumimoji="0" lang="en-US" sz="1400" b="0" i="0" u="none" strike="noStrike" kern="1200" cap="none" spc="0" normalizeH="0" baseline="0" noProof="0" dirty="0">
                <a:ln>
                  <a:noFill/>
                </a:ln>
                <a:solidFill>
                  <a:srgbClr val="262626"/>
                </a:solidFill>
                <a:effectLst/>
                <a:uLnTx/>
                <a:uFillTx/>
                <a:latin typeface="Tahoma" panose="020B0604030504040204" pitchFamily="34" charset="0"/>
                <a:ea typeface="Tahoma" panose="020B0604030504040204" pitchFamily="34" charset="0"/>
                <a:cs typeface="Tahoma" panose="020B0604030504040204" pitchFamily="34" charset="0"/>
                <a:sym typeface="Helvetica Light"/>
              </a:rPr>
              <a:t>You can click     to remove the </a:t>
            </a:r>
            <a:r>
              <a:rPr kumimoji="0" lang="en-US" sz="1400" b="0" i="0" u="none" strike="noStrike" kern="1200" cap="none" spc="0" normalizeH="0" baseline="0" noProof="0" dirty="0" err="1">
                <a:ln>
                  <a:noFill/>
                </a:ln>
                <a:solidFill>
                  <a:srgbClr val="262626"/>
                </a:solidFill>
                <a:effectLst/>
                <a:uLnTx/>
                <a:uFillTx/>
                <a:latin typeface="Tahoma" panose="020B0604030504040204" pitchFamily="34" charset="0"/>
                <a:ea typeface="Tahoma" panose="020B0604030504040204" pitchFamily="34" charset="0"/>
                <a:cs typeface="Tahoma" panose="020B0604030504040204" pitchFamily="34" charset="0"/>
                <a:sym typeface="Helvetica Light"/>
              </a:rPr>
              <a:t>favourites</a:t>
            </a:r>
            <a:r>
              <a:rPr kumimoji="0" lang="en-US" sz="1400" b="0" i="0" u="none" strike="noStrike" kern="1200" cap="none" spc="0" normalizeH="0" baseline="0" noProof="0" dirty="0">
                <a:ln>
                  <a:noFill/>
                </a:ln>
                <a:solidFill>
                  <a:srgbClr val="262626"/>
                </a:solidFill>
                <a:effectLst/>
                <a:uLnTx/>
                <a:uFillTx/>
                <a:latin typeface="Tahoma" panose="020B0604030504040204" pitchFamily="34" charset="0"/>
                <a:ea typeface="Tahoma" panose="020B0604030504040204" pitchFamily="34" charset="0"/>
                <a:cs typeface="Tahoma" panose="020B0604030504040204" pitchFamily="34" charset="0"/>
                <a:sym typeface="Helvetica Light"/>
              </a:rPr>
              <a:t> permanently.</a:t>
            </a:r>
          </a:p>
          <a:p>
            <a:pPr marL="742950" lvl="1" indent="-285750">
              <a:buBlip>
                <a:blip r:embed="rId7"/>
              </a:buBlip>
              <a:defRPr/>
            </a:pPr>
            <a:r>
              <a:rPr kumimoji="0" lang="en-US" sz="1400" b="0" i="0" u="none" strike="noStrike" kern="1200" cap="none" spc="0" normalizeH="0" baseline="0" noProof="0" dirty="0">
                <a:ln>
                  <a:noFill/>
                </a:ln>
                <a:solidFill>
                  <a:srgbClr val="262626"/>
                </a:solidFill>
                <a:effectLst/>
                <a:uLnTx/>
                <a:uFillTx/>
                <a:latin typeface="Tahoma" panose="020B0604030504040204" pitchFamily="34" charset="0"/>
                <a:ea typeface="Tahoma" panose="020B0604030504040204" pitchFamily="34" charset="0"/>
                <a:cs typeface="Tahoma" panose="020B0604030504040204" pitchFamily="34" charset="0"/>
                <a:sym typeface="Helvetica Light"/>
              </a:rPr>
              <a:t>You can click     add a new </a:t>
            </a:r>
            <a:r>
              <a:rPr kumimoji="0" lang="en-US" sz="1400" b="0" i="0" u="none" strike="noStrike" kern="1200" cap="none" spc="0" normalizeH="0" baseline="0" noProof="0" dirty="0" err="1">
                <a:ln>
                  <a:noFill/>
                </a:ln>
                <a:solidFill>
                  <a:srgbClr val="262626"/>
                </a:solidFill>
                <a:effectLst/>
                <a:uLnTx/>
                <a:uFillTx/>
                <a:latin typeface="Tahoma" panose="020B0604030504040204" pitchFamily="34" charset="0"/>
                <a:ea typeface="Tahoma" panose="020B0604030504040204" pitchFamily="34" charset="0"/>
                <a:cs typeface="Tahoma" panose="020B0604030504040204" pitchFamily="34" charset="0"/>
                <a:sym typeface="Helvetica Light"/>
              </a:rPr>
              <a:t>favourite</a:t>
            </a:r>
            <a:r>
              <a:rPr kumimoji="0" lang="en-US" sz="1400" b="0" i="0" u="none" strike="noStrike" kern="1200" cap="none" spc="0" normalizeH="0" baseline="0" noProof="0" dirty="0">
                <a:ln>
                  <a:noFill/>
                </a:ln>
                <a:solidFill>
                  <a:srgbClr val="262626"/>
                </a:solidFill>
                <a:effectLst/>
                <a:uLnTx/>
                <a:uFillTx/>
                <a:latin typeface="Tahoma" panose="020B0604030504040204" pitchFamily="34" charset="0"/>
                <a:ea typeface="Tahoma" panose="020B0604030504040204" pitchFamily="34" charset="0"/>
                <a:cs typeface="Tahoma" panose="020B0604030504040204" pitchFamily="34" charset="0"/>
                <a:sym typeface="Helvetica Light"/>
              </a:rPr>
              <a:t> with the specified name. All the current selection fields are stored for execution in the future.</a:t>
            </a:r>
          </a:p>
        </p:txBody>
      </p:sp>
      <p:pic>
        <p:nvPicPr>
          <p:cNvPr id="22" name="Picture 6">
            <a:extLst>
              <a:ext uri="{FF2B5EF4-FFF2-40B4-BE49-F238E27FC236}">
                <a16:creationId xmlns:a16="http://schemas.microsoft.com/office/drawing/2014/main" id="{3B4590DC-BE3C-4A59-B6CD-21EE7EB8988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920382" y="4329420"/>
            <a:ext cx="180148" cy="195160"/>
          </a:xfrm>
          <a:prstGeom prst="rect">
            <a:avLst/>
          </a:prstGeom>
        </p:spPr>
      </p:pic>
      <p:pic>
        <p:nvPicPr>
          <p:cNvPr id="23" name="Picture 8">
            <a:extLst>
              <a:ext uri="{FF2B5EF4-FFF2-40B4-BE49-F238E27FC236}">
                <a16:creationId xmlns:a16="http://schemas.microsoft.com/office/drawing/2014/main" id="{658D545C-8CF1-45CF-8005-62E929FF2A4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953785" y="4110346"/>
            <a:ext cx="127605" cy="172642"/>
          </a:xfrm>
          <a:prstGeom prst="rect">
            <a:avLst/>
          </a:prstGeom>
        </p:spPr>
      </p:pic>
      <p:pic>
        <p:nvPicPr>
          <p:cNvPr id="6" name="Рисунок 5">
            <a:extLst>
              <a:ext uri="{FF2B5EF4-FFF2-40B4-BE49-F238E27FC236}">
                <a16:creationId xmlns:a16="http://schemas.microsoft.com/office/drawing/2014/main" id="{77225240-5556-4D3E-A954-64EB18B94CEC}"/>
              </a:ext>
            </a:extLst>
          </p:cNvPr>
          <p:cNvPicPr>
            <a:picLocks noChangeAspect="1"/>
          </p:cNvPicPr>
          <p:nvPr/>
        </p:nvPicPr>
        <p:blipFill rotWithShape="1">
          <a:blip r:embed="rId10"/>
          <a:srcRect t="11818" b="46348"/>
          <a:stretch/>
        </p:blipFill>
        <p:spPr>
          <a:xfrm>
            <a:off x="0" y="711048"/>
            <a:ext cx="9144000" cy="2038664"/>
          </a:xfrm>
          <a:prstGeom prst="rect">
            <a:avLst/>
          </a:prstGeom>
        </p:spPr>
      </p:pic>
      <p:pic>
        <p:nvPicPr>
          <p:cNvPr id="24" name="Рисунок 23">
            <a:extLst>
              <a:ext uri="{FF2B5EF4-FFF2-40B4-BE49-F238E27FC236}">
                <a16:creationId xmlns:a16="http://schemas.microsoft.com/office/drawing/2014/main" id="{76382D97-B422-46D9-AC22-E1BBCEA18047}"/>
              </a:ext>
            </a:extLst>
          </p:cNvPr>
          <p:cNvPicPr>
            <a:picLocks noChangeAspect="1"/>
          </p:cNvPicPr>
          <p:nvPr/>
        </p:nvPicPr>
        <p:blipFill>
          <a:blip r:embed="rId11"/>
          <a:stretch>
            <a:fillRect/>
          </a:stretch>
        </p:blipFill>
        <p:spPr>
          <a:xfrm>
            <a:off x="7480626" y="3231102"/>
            <a:ext cx="200025" cy="228600"/>
          </a:xfrm>
          <a:prstGeom prst="rect">
            <a:avLst/>
          </a:prstGeom>
        </p:spPr>
      </p:pic>
      <p:pic>
        <p:nvPicPr>
          <p:cNvPr id="8" name="Рисунок 7">
            <a:extLst>
              <a:ext uri="{FF2B5EF4-FFF2-40B4-BE49-F238E27FC236}">
                <a16:creationId xmlns:a16="http://schemas.microsoft.com/office/drawing/2014/main" id="{C39CAD4C-84C3-47ED-985F-D7AB4FD7127F}"/>
              </a:ext>
            </a:extLst>
          </p:cNvPr>
          <p:cNvPicPr>
            <a:picLocks noChangeAspect="1"/>
          </p:cNvPicPr>
          <p:nvPr/>
        </p:nvPicPr>
        <p:blipFill>
          <a:blip r:embed="rId12"/>
          <a:stretch>
            <a:fillRect/>
          </a:stretch>
        </p:blipFill>
        <p:spPr>
          <a:xfrm>
            <a:off x="5414118" y="3888435"/>
            <a:ext cx="171450" cy="190500"/>
          </a:xfrm>
          <a:prstGeom prst="rect">
            <a:avLst/>
          </a:prstGeom>
        </p:spPr>
      </p:pic>
    </p:spTree>
    <p:extLst>
      <p:ext uri="{BB962C8B-B14F-4D97-AF65-F5344CB8AC3E}">
        <p14:creationId xmlns:p14="http://schemas.microsoft.com/office/powerpoint/2010/main" val="138096871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Изображение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8901"/>
            <a:ext cx="8530938" cy="554793"/>
          </a:xfrm>
          <a:prstGeom prst="rect">
            <a:avLst/>
          </a:prstGeom>
        </p:spPr>
      </p:pic>
      <p:sp>
        <p:nvSpPr>
          <p:cNvPr id="2" name="Название 1"/>
          <p:cNvSpPr>
            <a:spLocks noGrp="1"/>
          </p:cNvSpPr>
          <p:nvPr>
            <p:ph type="title"/>
          </p:nvPr>
        </p:nvSpPr>
        <p:spPr>
          <a:xfrm>
            <a:off x="-1" y="43960"/>
            <a:ext cx="8686801" cy="461738"/>
          </a:xfrm>
        </p:spPr>
        <p:txBody>
          <a:bodyPr>
            <a:normAutofit/>
          </a:bodyPr>
          <a:lstStyle/>
          <a:p>
            <a:pPr algn="l"/>
            <a:r>
              <a:rPr lang="en-US" sz="1800" dirty="0">
                <a:solidFill>
                  <a:schemeClr val="bg1"/>
                </a:solidFill>
                <a:latin typeface="Tahoma" panose="020B0604030504040204" pitchFamily="34" charset="0"/>
                <a:ea typeface="Tahoma" panose="020B0604030504040204" pitchFamily="34" charset="0"/>
                <a:cs typeface="Tahoma" panose="020B0604030504040204" pitchFamily="34" charset="0"/>
              </a:rPr>
              <a:t>Enquiry - Enquiry Results Display</a:t>
            </a:r>
            <a:endParaRPr lang="ru-RU" sz="18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9" name="Изображение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29069" y="214039"/>
            <a:ext cx="740976" cy="326930"/>
          </a:xfrm>
          <a:prstGeom prst="rect">
            <a:avLst/>
          </a:prstGeom>
        </p:spPr>
      </p:pic>
      <p:pic>
        <p:nvPicPr>
          <p:cNvPr id="19" name="Изображение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29873" y="3290308"/>
            <a:ext cx="1623971" cy="1863011"/>
          </a:xfrm>
          <a:prstGeom prst="rect">
            <a:avLst/>
          </a:prstGeom>
        </p:spPr>
      </p:pic>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3909" y="4767262"/>
            <a:ext cx="1260555" cy="307749"/>
          </a:xfrm>
          <a:prstGeom prst="rect">
            <a:avLst/>
          </a:prstGeom>
        </p:spPr>
      </p:pic>
      <p:sp>
        <p:nvSpPr>
          <p:cNvPr id="4" name="Прямоугольник 3">
            <a:extLst>
              <a:ext uri="{FF2B5EF4-FFF2-40B4-BE49-F238E27FC236}">
                <a16:creationId xmlns:a16="http://schemas.microsoft.com/office/drawing/2014/main" id="{80A80B0B-6148-4DF0-B1C1-4C319397582E}"/>
              </a:ext>
            </a:extLst>
          </p:cNvPr>
          <p:cNvSpPr/>
          <p:nvPr/>
        </p:nvSpPr>
        <p:spPr>
          <a:xfrm>
            <a:off x="356189" y="974289"/>
            <a:ext cx="7974419" cy="3339376"/>
          </a:xfrm>
          <a:prstGeom prst="rect">
            <a:avLst/>
          </a:prstGeom>
        </p:spPr>
        <p:txBody>
          <a:bodyPr wrap="square">
            <a:spAutoFit/>
          </a:bodyPr>
          <a:lstStyle/>
          <a:p>
            <a:pPr marL="0" marR="0" lvl="0" indent="0" algn="just" defTabSz="457200" rtl="0" eaLnBrk="1" fontAlgn="auto" latinLnBrk="0" hangingPunct="1">
              <a:lnSpc>
                <a:spcPct val="100000"/>
              </a:lnSpc>
              <a:spcBef>
                <a:spcPts val="0"/>
              </a:spcBef>
              <a:spcAft>
                <a:spcPts val="600"/>
              </a:spcAft>
              <a:buClrTx/>
              <a:buSzTx/>
              <a:tabLst/>
              <a:defRPr/>
            </a:pPr>
            <a:endParaRPr kumimoji="0" lang="en-US" altLang="en-US"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a:p>
            <a:pPr marL="0" marR="0" lvl="0" indent="0" algn="just" defTabSz="457200" rtl="0" eaLnBrk="1" fontAlgn="auto" latinLnBrk="0" hangingPunct="1">
              <a:lnSpc>
                <a:spcPct val="100000"/>
              </a:lnSpc>
              <a:spcBef>
                <a:spcPts val="0"/>
              </a:spcBef>
              <a:spcAft>
                <a:spcPts val="60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a:p>
            <a:pPr marL="0" marR="0" lvl="0" indent="0" algn="just" defTabSz="457200" rtl="0" eaLnBrk="1" fontAlgn="auto" latinLnBrk="0" hangingPunct="1">
              <a:lnSpc>
                <a:spcPct val="100000"/>
              </a:lnSpc>
              <a:spcBef>
                <a:spcPts val="0"/>
              </a:spcBef>
              <a:spcAft>
                <a:spcPts val="60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a:p>
            <a:pPr marL="0" marR="0" lvl="0" indent="0" algn="just" defTabSz="457200" rtl="0" eaLnBrk="1" fontAlgn="auto" latinLnBrk="0" hangingPunct="1">
              <a:lnSpc>
                <a:spcPct val="100000"/>
              </a:lnSpc>
              <a:spcBef>
                <a:spcPts val="0"/>
              </a:spcBef>
              <a:spcAft>
                <a:spcPts val="600"/>
              </a:spcAft>
              <a:buClrTx/>
              <a:buSzTx/>
              <a:buFontTx/>
              <a:buNone/>
              <a:tabLst/>
              <a:defRPr/>
            </a:pPr>
            <a:endParaRPr kumimoji="0" lang="en-US" altLang="en-US"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a:p>
            <a:pPr marL="0" marR="0" lvl="0" indent="0" algn="just" defTabSz="457200" rtl="0" eaLnBrk="1" fontAlgn="auto" latinLnBrk="0" hangingPunct="1">
              <a:lnSpc>
                <a:spcPct val="100000"/>
              </a:lnSpc>
              <a:spcBef>
                <a:spcPts val="0"/>
              </a:spcBef>
              <a:spcAft>
                <a:spcPts val="600"/>
              </a:spcAft>
              <a:buClrTx/>
              <a:buSzTx/>
              <a:buFontTx/>
              <a:buNone/>
              <a:tabLst/>
              <a:defRPr/>
            </a:pPr>
            <a:endParaRPr kumimoji="0" lang="fr-FR" altLang="en-US"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a:p>
            <a:pPr marL="0" marR="0" lvl="0" indent="0" algn="just" defTabSz="457200" rtl="0" eaLnBrk="1" fontAlgn="auto" latinLnBrk="0" hangingPunct="1">
              <a:lnSpc>
                <a:spcPct val="100000"/>
              </a:lnSpc>
              <a:spcBef>
                <a:spcPts val="0"/>
              </a:spcBef>
              <a:spcAft>
                <a:spcPts val="600"/>
              </a:spcAft>
              <a:buClrTx/>
              <a:buSzTx/>
              <a:buFontTx/>
              <a:buNone/>
              <a:tabLst/>
              <a:defRPr/>
            </a:pPr>
            <a:endParaRPr kumimoji="0" lang="en-US" altLang="en-US"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a:p>
            <a:pPr marL="0" marR="0" lvl="0" indent="0" algn="just" defTabSz="457200" rtl="0" eaLnBrk="1" fontAlgn="auto" latinLnBrk="0" hangingPunct="1">
              <a:lnSpc>
                <a:spcPct val="100000"/>
              </a:lnSpc>
              <a:spcBef>
                <a:spcPts val="0"/>
              </a:spcBef>
              <a:spcAft>
                <a:spcPts val="600"/>
              </a:spcAft>
              <a:buClrTx/>
              <a:buSzTx/>
              <a:buFontTx/>
              <a:buNone/>
              <a:tabLst/>
              <a:defRPr/>
            </a:pPr>
            <a:endParaRPr kumimoji="0" lang="en-US" altLang="en-US"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a:p>
            <a:pPr marL="0" marR="0" lvl="0" indent="0" algn="just" defTabSz="457200" rtl="0" eaLnBrk="1" fontAlgn="auto" latinLnBrk="0" hangingPunct="1">
              <a:lnSpc>
                <a:spcPct val="100000"/>
              </a:lnSpc>
              <a:spcBef>
                <a:spcPts val="0"/>
              </a:spcBef>
              <a:spcAft>
                <a:spcPts val="600"/>
              </a:spcAft>
              <a:buClrTx/>
              <a:buSzTx/>
              <a:buFontTx/>
              <a:buNone/>
              <a:tabLst/>
              <a:defRPr/>
            </a:pPr>
            <a:endParaRPr kumimoji="0" lang="en-US" altLang="en-US"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a:p>
            <a:pPr marL="0" marR="0" lvl="0" indent="0" algn="just" defTabSz="457200" rtl="0" eaLnBrk="1" fontAlgn="auto" latinLnBrk="0" hangingPunct="1">
              <a:lnSpc>
                <a:spcPct val="100000"/>
              </a:lnSpc>
              <a:spcBef>
                <a:spcPts val="0"/>
              </a:spcBef>
              <a:spcAft>
                <a:spcPts val="600"/>
              </a:spcAft>
              <a:buClrTx/>
              <a:buSzTx/>
              <a:buFontTx/>
              <a:buNone/>
              <a:tabLst/>
              <a:defRPr/>
            </a:pPr>
            <a:endParaRPr kumimoji="0" lang="en-US" altLang="en-US" sz="18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just" defTabSz="457200" rtl="0" eaLnBrk="1" fontAlgn="auto" latinLnBrk="0" hangingPunct="1">
              <a:lnSpc>
                <a:spcPct val="100000"/>
              </a:lnSpc>
              <a:spcBef>
                <a:spcPts val="0"/>
              </a:spcBef>
              <a:spcAft>
                <a:spcPts val="600"/>
              </a:spcAft>
              <a:buClrTx/>
              <a:buSzTx/>
              <a:buFontTx/>
              <a:buBlip>
                <a:blip r:embed="rId7"/>
              </a:buBlip>
              <a:tabLst/>
              <a:defRPr/>
            </a:pPr>
            <a:endParaRPr kumimoji="0" lang="ru-RU" sz="18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3" name="Номер слайда 2">
            <a:extLst>
              <a:ext uri="{FF2B5EF4-FFF2-40B4-BE49-F238E27FC236}">
                <a16:creationId xmlns:a16="http://schemas.microsoft.com/office/drawing/2014/main" id="{F6C58572-ED34-4C23-A3E2-46FD876332B6}"/>
              </a:ext>
            </a:extLst>
          </p:cNvPr>
          <p:cNvSpPr>
            <a:spLocks noGrp="1"/>
          </p:cNvSpPr>
          <p:nvPr>
            <p:ph type="sldNum" sz="quarter" idx="12"/>
          </p:nvPr>
        </p:nvSpPr>
        <p:spPr/>
        <p:txBody>
          <a:bodyPr/>
          <a:lstStyle/>
          <a:p>
            <a:fld id="{39FC74CF-8B03-5D41-97A3-DD76EB0CCB80}" type="slidenum">
              <a:rPr lang="ru-RU" smtClean="0"/>
              <a:t>36</a:t>
            </a:fld>
            <a:endParaRPr lang="ru-RU"/>
          </a:p>
        </p:txBody>
      </p:sp>
      <p:sp>
        <p:nvSpPr>
          <p:cNvPr id="16" name="TextBox 15">
            <a:extLst>
              <a:ext uri="{FF2B5EF4-FFF2-40B4-BE49-F238E27FC236}">
                <a16:creationId xmlns:a16="http://schemas.microsoft.com/office/drawing/2014/main" id="{D5CD374A-D429-493C-8719-8482B51CF7CA}"/>
              </a:ext>
            </a:extLst>
          </p:cNvPr>
          <p:cNvSpPr txBox="1"/>
          <p:nvPr/>
        </p:nvSpPr>
        <p:spPr>
          <a:xfrm>
            <a:off x="-1" y="3156403"/>
            <a:ext cx="8982635" cy="1477328"/>
          </a:xfrm>
          <a:prstGeom prst="rect">
            <a:avLst/>
          </a:prstGeom>
          <a:noFill/>
        </p:spPr>
        <p:txBody>
          <a:bodyPr wrap="square">
            <a:spAutoFit/>
          </a:bodyPr>
          <a:lstStyle/>
          <a:p>
            <a:pPr marL="285750" marR="0" lvl="0" indent="-285750" algn="l" defTabSz="914400" rtl="0" eaLnBrk="1" fontAlgn="base" latinLnBrk="0" hangingPunct="1">
              <a:lnSpc>
                <a:spcPct val="100000"/>
              </a:lnSpc>
              <a:spcBef>
                <a:spcPct val="0"/>
              </a:spcBef>
              <a:spcAft>
                <a:spcPct val="0"/>
              </a:spcAft>
              <a:buClrTx/>
              <a:buSzTx/>
              <a:buFontTx/>
              <a:buBlip>
                <a:blip r:embed="rId7"/>
              </a:buBlip>
              <a:tabLst/>
              <a:defRPr/>
            </a:pPr>
            <a:r>
              <a:rPr kumimoji="0" lang="en-US" sz="1800" i="0" u="none" strike="noStrike" kern="1200" cap="none" spc="0" normalizeH="0" baseline="0" noProof="0" dirty="0">
                <a:ln>
                  <a:noFill/>
                </a:ln>
                <a:solidFill>
                  <a:srgbClr val="262626"/>
                </a:solidFill>
                <a:effectLst/>
                <a:uLnTx/>
                <a:uFillTx/>
                <a:latin typeface="Tahoma" panose="020B0604030504040204" pitchFamily="34" charset="0"/>
                <a:ea typeface="Tahoma" panose="020B0604030504040204" pitchFamily="34" charset="0"/>
                <a:cs typeface="Tahoma" panose="020B0604030504040204" pitchFamily="34" charset="0"/>
                <a:sym typeface="Helvetica Light"/>
              </a:rPr>
              <a:t>After Temenos Transact has executed the enquiry and returned the matching data, the UXP Browser displays the results screen. The enquiry data appears as a grid or table. </a:t>
            </a:r>
          </a:p>
          <a:p>
            <a:pPr marL="285750" marR="0" lvl="0" indent="-285750" algn="l" defTabSz="914400" rtl="0" eaLnBrk="1" fontAlgn="base" latinLnBrk="0" hangingPunct="1">
              <a:lnSpc>
                <a:spcPct val="100000"/>
              </a:lnSpc>
              <a:spcBef>
                <a:spcPct val="0"/>
              </a:spcBef>
              <a:spcAft>
                <a:spcPct val="0"/>
              </a:spcAft>
              <a:buClrTx/>
              <a:buSzTx/>
              <a:buFontTx/>
              <a:buBlip>
                <a:blip r:embed="rId7"/>
              </a:buBlip>
              <a:tabLst/>
              <a:defRPr/>
            </a:pPr>
            <a:r>
              <a:rPr kumimoji="0" lang="en-US" sz="1800" i="0" u="none" strike="noStrike" kern="1200" cap="none" spc="0" normalizeH="0" baseline="0" noProof="0" dirty="0">
                <a:ln>
                  <a:noFill/>
                </a:ln>
                <a:solidFill>
                  <a:srgbClr val="262626"/>
                </a:solidFill>
                <a:effectLst/>
                <a:uLnTx/>
                <a:uFillTx/>
                <a:latin typeface="Tahoma" panose="020B0604030504040204" pitchFamily="34" charset="0"/>
                <a:ea typeface="Tahoma" panose="020B0604030504040204" pitchFamily="34" charset="0"/>
                <a:cs typeface="Tahoma" panose="020B0604030504040204" pitchFamily="34" charset="0"/>
                <a:sym typeface="Helvetica Light"/>
              </a:rPr>
              <a:t>Each row could contain one or more drilldowns. If you click these drilldowns, the UXP browser navigates you to the corresponding screen.</a:t>
            </a:r>
          </a:p>
        </p:txBody>
      </p:sp>
      <p:pic>
        <p:nvPicPr>
          <p:cNvPr id="11" name="Рисунок 10">
            <a:extLst>
              <a:ext uri="{FF2B5EF4-FFF2-40B4-BE49-F238E27FC236}">
                <a16:creationId xmlns:a16="http://schemas.microsoft.com/office/drawing/2014/main" id="{DA167105-5884-428A-84E9-F77F7A4A4BFA}"/>
              </a:ext>
            </a:extLst>
          </p:cNvPr>
          <p:cNvPicPr>
            <a:picLocks noChangeAspect="1"/>
          </p:cNvPicPr>
          <p:nvPr/>
        </p:nvPicPr>
        <p:blipFill rotWithShape="1">
          <a:blip r:embed="rId8"/>
          <a:srcRect b="40661"/>
          <a:stretch/>
        </p:blipFill>
        <p:spPr>
          <a:xfrm>
            <a:off x="-1" y="545892"/>
            <a:ext cx="9144000" cy="2602767"/>
          </a:xfrm>
          <a:prstGeom prst="rect">
            <a:avLst/>
          </a:prstGeom>
        </p:spPr>
      </p:pic>
    </p:spTree>
    <p:extLst>
      <p:ext uri="{BB962C8B-B14F-4D97-AF65-F5344CB8AC3E}">
        <p14:creationId xmlns:p14="http://schemas.microsoft.com/office/powerpoint/2010/main" val="99058563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Рисунок 16">
            <a:extLst>
              <a:ext uri="{FF2B5EF4-FFF2-40B4-BE49-F238E27FC236}">
                <a16:creationId xmlns:a16="http://schemas.microsoft.com/office/drawing/2014/main" id="{7F75CBD9-FBA8-4C5A-8FD1-E658D88CE288}"/>
              </a:ext>
            </a:extLst>
          </p:cNvPr>
          <p:cNvPicPr>
            <a:picLocks noChangeAspect="1"/>
          </p:cNvPicPr>
          <p:nvPr/>
        </p:nvPicPr>
        <p:blipFill>
          <a:blip r:embed="rId3"/>
          <a:stretch>
            <a:fillRect/>
          </a:stretch>
        </p:blipFill>
        <p:spPr>
          <a:xfrm>
            <a:off x="583747" y="1246338"/>
            <a:ext cx="7391400" cy="3171825"/>
          </a:xfrm>
          <a:prstGeom prst="rect">
            <a:avLst/>
          </a:prstGeom>
        </p:spPr>
      </p:pic>
      <p:pic>
        <p:nvPicPr>
          <p:cNvPr id="10" name="Изображение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8901"/>
            <a:ext cx="8530938" cy="554793"/>
          </a:xfrm>
          <a:prstGeom prst="rect">
            <a:avLst/>
          </a:prstGeom>
        </p:spPr>
      </p:pic>
      <p:sp>
        <p:nvSpPr>
          <p:cNvPr id="2" name="Название 1"/>
          <p:cNvSpPr>
            <a:spLocks noGrp="1"/>
          </p:cNvSpPr>
          <p:nvPr>
            <p:ph type="title"/>
          </p:nvPr>
        </p:nvSpPr>
        <p:spPr>
          <a:xfrm>
            <a:off x="-1" y="43960"/>
            <a:ext cx="8686801" cy="461738"/>
          </a:xfrm>
        </p:spPr>
        <p:txBody>
          <a:bodyPr>
            <a:normAutofit/>
          </a:bodyPr>
          <a:lstStyle/>
          <a:p>
            <a:pPr algn="l"/>
            <a:r>
              <a:rPr lang="en-US" sz="1800" dirty="0">
                <a:solidFill>
                  <a:schemeClr val="bg1"/>
                </a:solidFill>
                <a:latin typeface="Tahoma" panose="020B0604030504040204" pitchFamily="34" charset="0"/>
                <a:ea typeface="Tahoma" panose="020B0604030504040204" pitchFamily="34" charset="0"/>
                <a:cs typeface="Tahoma" panose="020B0604030504040204" pitchFamily="34" charset="0"/>
              </a:rPr>
              <a:t>Enquiry - Enquiry Results Display</a:t>
            </a:r>
            <a:endParaRPr lang="ru-RU" sz="18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9" name="Изображение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29069" y="214039"/>
            <a:ext cx="740976" cy="326930"/>
          </a:xfrm>
          <a:prstGeom prst="rect">
            <a:avLst/>
          </a:prstGeom>
        </p:spPr>
      </p:pic>
      <p:pic>
        <p:nvPicPr>
          <p:cNvPr id="19" name="Изображение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529873" y="3290308"/>
            <a:ext cx="1623971" cy="1863011"/>
          </a:xfrm>
          <a:prstGeom prst="rect">
            <a:avLst/>
          </a:prstGeom>
        </p:spPr>
      </p:pic>
      <p:pic>
        <p:nvPicPr>
          <p:cNvPr id="20" name="Picture 1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3909" y="4767262"/>
            <a:ext cx="1260555" cy="307749"/>
          </a:xfrm>
          <a:prstGeom prst="rect">
            <a:avLst/>
          </a:prstGeom>
        </p:spPr>
      </p:pic>
      <p:sp>
        <p:nvSpPr>
          <p:cNvPr id="4" name="Прямоугольник 3">
            <a:extLst>
              <a:ext uri="{FF2B5EF4-FFF2-40B4-BE49-F238E27FC236}">
                <a16:creationId xmlns:a16="http://schemas.microsoft.com/office/drawing/2014/main" id="{80A80B0B-6148-4DF0-B1C1-4C319397582E}"/>
              </a:ext>
            </a:extLst>
          </p:cNvPr>
          <p:cNvSpPr/>
          <p:nvPr/>
        </p:nvSpPr>
        <p:spPr>
          <a:xfrm>
            <a:off x="356189" y="974289"/>
            <a:ext cx="7974419" cy="3339376"/>
          </a:xfrm>
          <a:prstGeom prst="rect">
            <a:avLst/>
          </a:prstGeom>
        </p:spPr>
        <p:txBody>
          <a:bodyPr wrap="square">
            <a:spAutoFit/>
          </a:bodyPr>
          <a:lstStyle/>
          <a:p>
            <a:pPr marL="0" marR="0" lvl="0" indent="0" algn="just" defTabSz="457200" rtl="0" eaLnBrk="1" fontAlgn="auto" latinLnBrk="0" hangingPunct="1">
              <a:lnSpc>
                <a:spcPct val="100000"/>
              </a:lnSpc>
              <a:spcBef>
                <a:spcPts val="0"/>
              </a:spcBef>
              <a:spcAft>
                <a:spcPts val="600"/>
              </a:spcAft>
              <a:buClrTx/>
              <a:buSzTx/>
              <a:tabLst/>
              <a:defRPr/>
            </a:pPr>
            <a:endParaRPr kumimoji="0" lang="en-US" altLang="en-US"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a:p>
            <a:pPr marL="0" marR="0" lvl="0" indent="0" algn="just" defTabSz="457200" rtl="0" eaLnBrk="1" fontAlgn="auto" latinLnBrk="0" hangingPunct="1">
              <a:lnSpc>
                <a:spcPct val="100000"/>
              </a:lnSpc>
              <a:spcBef>
                <a:spcPts val="0"/>
              </a:spcBef>
              <a:spcAft>
                <a:spcPts val="60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a:p>
            <a:pPr marL="0" marR="0" lvl="0" indent="0" algn="just" defTabSz="457200" rtl="0" eaLnBrk="1" fontAlgn="auto" latinLnBrk="0" hangingPunct="1">
              <a:lnSpc>
                <a:spcPct val="100000"/>
              </a:lnSpc>
              <a:spcBef>
                <a:spcPts val="0"/>
              </a:spcBef>
              <a:spcAft>
                <a:spcPts val="60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a:p>
            <a:pPr marL="0" marR="0" lvl="0" indent="0" algn="just" defTabSz="457200" rtl="0" eaLnBrk="1" fontAlgn="auto" latinLnBrk="0" hangingPunct="1">
              <a:lnSpc>
                <a:spcPct val="100000"/>
              </a:lnSpc>
              <a:spcBef>
                <a:spcPts val="0"/>
              </a:spcBef>
              <a:spcAft>
                <a:spcPts val="600"/>
              </a:spcAft>
              <a:buClrTx/>
              <a:buSzTx/>
              <a:buFontTx/>
              <a:buNone/>
              <a:tabLst/>
              <a:defRPr/>
            </a:pPr>
            <a:endParaRPr kumimoji="0" lang="en-US" altLang="en-US"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a:p>
            <a:pPr marL="0" marR="0" lvl="0" indent="0" algn="just" defTabSz="457200" rtl="0" eaLnBrk="1" fontAlgn="auto" latinLnBrk="0" hangingPunct="1">
              <a:lnSpc>
                <a:spcPct val="100000"/>
              </a:lnSpc>
              <a:spcBef>
                <a:spcPts val="0"/>
              </a:spcBef>
              <a:spcAft>
                <a:spcPts val="600"/>
              </a:spcAft>
              <a:buClrTx/>
              <a:buSzTx/>
              <a:buFontTx/>
              <a:buNone/>
              <a:tabLst/>
              <a:defRPr/>
            </a:pPr>
            <a:endParaRPr kumimoji="0" lang="fr-FR" altLang="en-US"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a:p>
            <a:pPr marL="0" marR="0" lvl="0" indent="0" algn="just" defTabSz="457200" rtl="0" eaLnBrk="1" fontAlgn="auto" latinLnBrk="0" hangingPunct="1">
              <a:lnSpc>
                <a:spcPct val="100000"/>
              </a:lnSpc>
              <a:spcBef>
                <a:spcPts val="0"/>
              </a:spcBef>
              <a:spcAft>
                <a:spcPts val="600"/>
              </a:spcAft>
              <a:buClrTx/>
              <a:buSzTx/>
              <a:buFontTx/>
              <a:buNone/>
              <a:tabLst/>
              <a:defRPr/>
            </a:pPr>
            <a:endParaRPr kumimoji="0" lang="en-US" altLang="en-US"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a:p>
            <a:pPr marL="0" marR="0" lvl="0" indent="0" algn="just" defTabSz="457200" rtl="0" eaLnBrk="1" fontAlgn="auto" latinLnBrk="0" hangingPunct="1">
              <a:lnSpc>
                <a:spcPct val="100000"/>
              </a:lnSpc>
              <a:spcBef>
                <a:spcPts val="0"/>
              </a:spcBef>
              <a:spcAft>
                <a:spcPts val="600"/>
              </a:spcAft>
              <a:buClrTx/>
              <a:buSzTx/>
              <a:buFontTx/>
              <a:buNone/>
              <a:tabLst/>
              <a:defRPr/>
            </a:pPr>
            <a:endParaRPr kumimoji="0" lang="en-US" altLang="en-US"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a:p>
            <a:pPr marL="0" marR="0" lvl="0" indent="0" algn="just" defTabSz="457200" rtl="0" eaLnBrk="1" fontAlgn="auto" latinLnBrk="0" hangingPunct="1">
              <a:lnSpc>
                <a:spcPct val="100000"/>
              </a:lnSpc>
              <a:spcBef>
                <a:spcPts val="0"/>
              </a:spcBef>
              <a:spcAft>
                <a:spcPts val="600"/>
              </a:spcAft>
              <a:buClrTx/>
              <a:buSzTx/>
              <a:buFontTx/>
              <a:buNone/>
              <a:tabLst/>
              <a:defRPr/>
            </a:pPr>
            <a:endParaRPr kumimoji="0" lang="en-US" altLang="en-US"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a:p>
            <a:pPr marL="0" marR="0" lvl="0" indent="0" algn="just" defTabSz="457200" rtl="0" eaLnBrk="1" fontAlgn="auto" latinLnBrk="0" hangingPunct="1">
              <a:lnSpc>
                <a:spcPct val="100000"/>
              </a:lnSpc>
              <a:spcBef>
                <a:spcPts val="0"/>
              </a:spcBef>
              <a:spcAft>
                <a:spcPts val="600"/>
              </a:spcAft>
              <a:buClrTx/>
              <a:buSzTx/>
              <a:buFontTx/>
              <a:buNone/>
              <a:tabLst/>
              <a:defRPr/>
            </a:pPr>
            <a:endParaRPr kumimoji="0" lang="en-US" altLang="en-US" sz="18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just" defTabSz="457200" rtl="0" eaLnBrk="1" fontAlgn="auto" latinLnBrk="0" hangingPunct="1">
              <a:lnSpc>
                <a:spcPct val="100000"/>
              </a:lnSpc>
              <a:spcBef>
                <a:spcPts val="0"/>
              </a:spcBef>
              <a:spcAft>
                <a:spcPts val="600"/>
              </a:spcAft>
              <a:buClrTx/>
              <a:buSzTx/>
              <a:buFontTx/>
              <a:buBlip>
                <a:blip r:embed="rId8"/>
              </a:buBlip>
              <a:tabLst/>
              <a:defRPr/>
            </a:pPr>
            <a:endParaRPr kumimoji="0" lang="ru-RU" sz="18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3" name="Номер слайда 2">
            <a:extLst>
              <a:ext uri="{FF2B5EF4-FFF2-40B4-BE49-F238E27FC236}">
                <a16:creationId xmlns:a16="http://schemas.microsoft.com/office/drawing/2014/main" id="{F6C58572-ED34-4C23-A3E2-46FD876332B6}"/>
              </a:ext>
            </a:extLst>
          </p:cNvPr>
          <p:cNvSpPr>
            <a:spLocks noGrp="1"/>
          </p:cNvSpPr>
          <p:nvPr>
            <p:ph type="sldNum" sz="quarter" idx="12"/>
          </p:nvPr>
        </p:nvSpPr>
        <p:spPr/>
        <p:txBody>
          <a:bodyPr/>
          <a:lstStyle/>
          <a:p>
            <a:fld id="{39FC74CF-8B03-5D41-97A3-DD76EB0CCB80}" type="slidenum">
              <a:rPr lang="ru-RU" smtClean="0"/>
              <a:t>37</a:t>
            </a:fld>
            <a:endParaRPr lang="ru-RU"/>
          </a:p>
        </p:txBody>
      </p:sp>
      <p:sp>
        <p:nvSpPr>
          <p:cNvPr id="12" name="TextBox 11">
            <a:extLst>
              <a:ext uri="{FF2B5EF4-FFF2-40B4-BE49-F238E27FC236}">
                <a16:creationId xmlns:a16="http://schemas.microsoft.com/office/drawing/2014/main" id="{68E80C64-F249-4F5C-B2B1-ABE029971D14}"/>
              </a:ext>
            </a:extLst>
          </p:cNvPr>
          <p:cNvSpPr txBox="1"/>
          <p:nvPr/>
        </p:nvSpPr>
        <p:spPr>
          <a:xfrm>
            <a:off x="-1" y="676323"/>
            <a:ext cx="8135471" cy="338554"/>
          </a:xfrm>
          <a:prstGeom prst="rect">
            <a:avLst/>
          </a:prstGeom>
          <a:noFill/>
        </p:spPr>
        <p:txBody>
          <a:bodyPr wrap="square">
            <a:spAutoFit/>
          </a:bodyPr>
          <a:lstStyle/>
          <a:p>
            <a:pPr marL="285750" marR="0" lvl="0" indent="-285750" algn="l" defTabSz="914400" rtl="0" eaLnBrk="1" fontAlgn="base" latinLnBrk="0" hangingPunct="1">
              <a:lnSpc>
                <a:spcPct val="100000"/>
              </a:lnSpc>
              <a:spcBef>
                <a:spcPct val="0"/>
              </a:spcBef>
              <a:spcAft>
                <a:spcPct val="0"/>
              </a:spcAft>
              <a:buClrTx/>
              <a:buSzTx/>
              <a:buFontTx/>
              <a:buBlip>
                <a:blip r:embed="rId8"/>
              </a:buBlip>
              <a:tabLst/>
              <a:defRPr/>
            </a:pPr>
            <a:r>
              <a:rPr kumimoji="0" lang="en-US" sz="1600" b="0" i="0" u="none" strike="noStrike" kern="1200" cap="none" spc="0" normalizeH="0" baseline="0" noProof="0" dirty="0">
                <a:ln>
                  <a:noFill/>
                </a:ln>
                <a:solidFill>
                  <a:srgbClr val="262626"/>
                </a:solidFill>
                <a:effectLst/>
                <a:uLnTx/>
                <a:uFillTx/>
                <a:latin typeface="Tahoma" panose="020B0604030504040204" pitchFamily="34" charset="0"/>
                <a:ea typeface="Tahoma" panose="020B0604030504040204" pitchFamily="34" charset="0"/>
                <a:cs typeface="Tahoma" panose="020B0604030504040204" pitchFamily="34" charset="0"/>
                <a:sym typeface="Helvetica Light"/>
              </a:rPr>
              <a:t>When the results are paged, a navigator is shown after the results table:</a:t>
            </a:r>
          </a:p>
        </p:txBody>
      </p:sp>
      <p:sp>
        <p:nvSpPr>
          <p:cNvPr id="18" name="Прямоугольник 17">
            <a:extLst>
              <a:ext uri="{FF2B5EF4-FFF2-40B4-BE49-F238E27FC236}">
                <a16:creationId xmlns:a16="http://schemas.microsoft.com/office/drawing/2014/main" id="{98DDAE97-7A3B-4AAB-BB8E-540BB35B9B34}"/>
              </a:ext>
            </a:extLst>
          </p:cNvPr>
          <p:cNvSpPr/>
          <p:nvPr/>
        </p:nvSpPr>
        <p:spPr>
          <a:xfrm>
            <a:off x="295101" y="4057288"/>
            <a:ext cx="2770827" cy="421973"/>
          </a:xfrm>
          <a:prstGeom prst="rect">
            <a:avLst/>
          </a:prstGeom>
          <a:noFill/>
          <a:ln w="38100">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ru-RU"/>
          </a:p>
        </p:txBody>
      </p:sp>
      <p:sp>
        <p:nvSpPr>
          <p:cNvPr id="21" name="Line 6">
            <a:extLst>
              <a:ext uri="{FF2B5EF4-FFF2-40B4-BE49-F238E27FC236}">
                <a16:creationId xmlns:a16="http://schemas.microsoft.com/office/drawing/2014/main" id="{B84448F0-0498-4A08-9AAB-39C6BF0D14AC}"/>
              </a:ext>
            </a:extLst>
          </p:cNvPr>
          <p:cNvSpPr>
            <a:spLocks noChangeShapeType="1"/>
          </p:cNvSpPr>
          <p:nvPr/>
        </p:nvSpPr>
        <p:spPr bwMode="auto">
          <a:xfrm flipH="1">
            <a:off x="3092822" y="4326385"/>
            <a:ext cx="1455565" cy="0"/>
          </a:xfrm>
          <a:prstGeom prst="line">
            <a:avLst/>
          </a:prstGeom>
          <a:noFill/>
          <a:ln w="38100">
            <a:solidFill>
              <a:srgbClr val="FFC000"/>
            </a:solidFill>
            <a:round/>
            <a:headEnd/>
            <a:tailEnd type="triangle" w="lg" len="lg"/>
          </a:ln>
          <a:effectLst/>
        </p:spPr>
        <p:txBody>
          <a:bodyPr wrap="none" anchor="ctr"/>
          <a:lstStyle/>
          <a:p>
            <a:pPr algn="l" rtl="0" fontAlgn="base">
              <a:spcBef>
                <a:spcPct val="0"/>
              </a:spcBef>
              <a:spcAft>
                <a:spcPct val="0"/>
              </a:spcAft>
            </a:pPr>
            <a:endParaRPr lang="ru-RU" sz="2400" kern="1200">
              <a:solidFill>
                <a:srgbClr val="336699"/>
              </a:solidFill>
              <a:latin typeface="Times New Roman" pitchFamily="18" charset="0"/>
              <a:ea typeface="+mn-ea"/>
              <a:cs typeface="+mn-cs"/>
            </a:endParaRPr>
          </a:p>
        </p:txBody>
      </p:sp>
    </p:spTree>
    <p:extLst>
      <p:ext uri="{BB962C8B-B14F-4D97-AF65-F5344CB8AC3E}">
        <p14:creationId xmlns:p14="http://schemas.microsoft.com/office/powerpoint/2010/main" val="62140121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Рисунок 12">
            <a:extLst>
              <a:ext uri="{FF2B5EF4-FFF2-40B4-BE49-F238E27FC236}">
                <a16:creationId xmlns:a16="http://schemas.microsoft.com/office/drawing/2014/main" id="{741A02AE-4E9E-4A1E-81B7-6DB155DB4365}"/>
              </a:ext>
            </a:extLst>
          </p:cNvPr>
          <p:cNvPicPr>
            <a:picLocks noChangeAspect="1"/>
          </p:cNvPicPr>
          <p:nvPr/>
        </p:nvPicPr>
        <p:blipFill>
          <a:blip r:embed="rId3"/>
          <a:stretch>
            <a:fillRect/>
          </a:stretch>
        </p:blipFill>
        <p:spPr>
          <a:xfrm>
            <a:off x="0" y="3029677"/>
            <a:ext cx="9144000" cy="1625014"/>
          </a:xfrm>
          <a:prstGeom prst="rect">
            <a:avLst/>
          </a:prstGeom>
          <a:noFill/>
          <a:ln w="9525">
            <a:solidFill>
              <a:schemeClr val="tx1"/>
            </a:solidFill>
            <a:miter lim="800000"/>
            <a:headEnd/>
            <a:tailEnd/>
          </a:ln>
          <a:effectLst>
            <a:prstShdw prst="shdw17" dist="17961" dir="2700000">
              <a:schemeClr val="accent1">
                <a:gamma/>
                <a:shade val="60000"/>
                <a:invGamma/>
              </a:schemeClr>
            </a:prstShdw>
          </a:effectLst>
        </p:spPr>
      </p:pic>
      <p:pic>
        <p:nvPicPr>
          <p:cNvPr id="10" name="Изображение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8901"/>
            <a:ext cx="8530938" cy="554793"/>
          </a:xfrm>
          <a:prstGeom prst="rect">
            <a:avLst/>
          </a:prstGeom>
        </p:spPr>
      </p:pic>
      <p:sp>
        <p:nvSpPr>
          <p:cNvPr id="2" name="Название 1"/>
          <p:cNvSpPr>
            <a:spLocks noGrp="1"/>
          </p:cNvSpPr>
          <p:nvPr>
            <p:ph type="title"/>
          </p:nvPr>
        </p:nvSpPr>
        <p:spPr>
          <a:xfrm>
            <a:off x="-1" y="43960"/>
            <a:ext cx="8686801" cy="461738"/>
          </a:xfrm>
        </p:spPr>
        <p:txBody>
          <a:bodyPr>
            <a:normAutofit/>
          </a:bodyPr>
          <a:lstStyle/>
          <a:p>
            <a:pPr algn="l"/>
            <a:r>
              <a:rPr lang="en-US" sz="1800" dirty="0">
                <a:solidFill>
                  <a:schemeClr val="bg1"/>
                </a:solidFill>
                <a:latin typeface="Tahoma" panose="020B0604030504040204" pitchFamily="34" charset="0"/>
                <a:ea typeface="Tahoma" panose="020B0604030504040204" pitchFamily="34" charset="0"/>
                <a:cs typeface="Tahoma" panose="020B0604030504040204" pitchFamily="34" charset="0"/>
              </a:rPr>
              <a:t>Enquiry - Enquiry Results Display</a:t>
            </a:r>
            <a:endParaRPr lang="ru-RU" sz="18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9" name="Изображение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29069" y="214039"/>
            <a:ext cx="740976" cy="326930"/>
          </a:xfrm>
          <a:prstGeom prst="rect">
            <a:avLst/>
          </a:prstGeom>
        </p:spPr>
      </p:pic>
      <p:pic>
        <p:nvPicPr>
          <p:cNvPr id="19" name="Изображение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529873" y="3290308"/>
            <a:ext cx="1623971" cy="1863011"/>
          </a:xfrm>
          <a:prstGeom prst="rect">
            <a:avLst/>
          </a:prstGeom>
        </p:spPr>
      </p:pic>
      <p:pic>
        <p:nvPicPr>
          <p:cNvPr id="20" name="Picture 1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3909" y="4767262"/>
            <a:ext cx="1260555" cy="307749"/>
          </a:xfrm>
          <a:prstGeom prst="rect">
            <a:avLst/>
          </a:prstGeom>
        </p:spPr>
      </p:pic>
      <p:sp>
        <p:nvSpPr>
          <p:cNvPr id="4" name="Прямоугольник 3">
            <a:extLst>
              <a:ext uri="{FF2B5EF4-FFF2-40B4-BE49-F238E27FC236}">
                <a16:creationId xmlns:a16="http://schemas.microsoft.com/office/drawing/2014/main" id="{80A80B0B-6148-4DF0-B1C1-4C319397582E}"/>
              </a:ext>
            </a:extLst>
          </p:cNvPr>
          <p:cNvSpPr/>
          <p:nvPr/>
        </p:nvSpPr>
        <p:spPr>
          <a:xfrm>
            <a:off x="356189" y="974289"/>
            <a:ext cx="7974419" cy="3339376"/>
          </a:xfrm>
          <a:prstGeom prst="rect">
            <a:avLst/>
          </a:prstGeom>
        </p:spPr>
        <p:txBody>
          <a:bodyPr wrap="square">
            <a:spAutoFit/>
          </a:bodyPr>
          <a:lstStyle/>
          <a:p>
            <a:pPr marL="0" marR="0" lvl="0" indent="0" algn="just" defTabSz="457200" rtl="0" eaLnBrk="1" fontAlgn="auto" latinLnBrk="0" hangingPunct="1">
              <a:lnSpc>
                <a:spcPct val="100000"/>
              </a:lnSpc>
              <a:spcBef>
                <a:spcPts val="0"/>
              </a:spcBef>
              <a:spcAft>
                <a:spcPts val="600"/>
              </a:spcAft>
              <a:buClrTx/>
              <a:buSzTx/>
              <a:tabLst/>
              <a:defRPr/>
            </a:pPr>
            <a:endParaRPr kumimoji="0" lang="en-US" altLang="en-US"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a:p>
            <a:pPr marL="0" marR="0" lvl="0" indent="0" algn="just" defTabSz="457200" rtl="0" eaLnBrk="1" fontAlgn="auto" latinLnBrk="0" hangingPunct="1">
              <a:lnSpc>
                <a:spcPct val="100000"/>
              </a:lnSpc>
              <a:spcBef>
                <a:spcPts val="0"/>
              </a:spcBef>
              <a:spcAft>
                <a:spcPts val="60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a:p>
            <a:pPr marL="0" marR="0" lvl="0" indent="0" algn="just" defTabSz="457200" rtl="0" eaLnBrk="1" fontAlgn="auto" latinLnBrk="0" hangingPunct="1">
              <a:lnSpc>
                <a:spcPct val="100000"/>
              </a:lnSpc>
              <a:spcBef>
                <a:spcPts val="0"/>
              </a:spcBef>
              <a:spcAft>
                <a:spcPts val="60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a:p>
            <a:pPr marL="0" marR="0" lvl="0" indent="0" algn="just" defTabSz="457200" rtl="0" eaLnBrk="1" fontAlgn="auto" latinLnBrk="0" hangingPunct="1">
              <a:lnSpc>
                <a:spcPct val="100000"/>
              </a:lnSpc>
              <a:spcBef>
                <a:spcPts val="0"/>
              </a:spcBef>
              <a:spcAft>
                <a:spcPts val="600"/>
              </a:spcAft>
              <a:buClrTx/>
              <a:buSzTx/>
              <a:buFontTx/>
              <a:buNone/>
              <a:tabLst/>
              <a:defRPr/>
            </a:pPr>
            <a:endParaRPr kumimoji="0" lang="en-US" altLang="en-US"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a:p>
            <a:pPr marL="0" marR="0" lvl="0" indent="0" algn="just" defTabSz="457200" rtl="0" eaLnBrk="1" fontAlgn="auto" latinLnBrk="0" hangingPunct="1">
              <a:lnSpc>
                <a:spcPct val="100000"/>
              </a:lnSpc>
              <a:spcBef>
                <a:spcPts val="0"/>
              </a:spcBef>
              <a:spcAft>
                <a:spcPts val="600"/>
              </a:spcAft>
              <a:buClrTx/>
              <a:buSzTx/>
              <a:buFontTx/>
              <a:buNone/>
              <a:tabLst/>
              <a:defRPr/>
            </a:pPr>
            <a:endParaRPr kumimoji="0" lang="fr-FR" altLang="en-US"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a:p>
            <a:pPr marL="0" marR="0" lvl="0" indent="0" algn="just" defTabSz="457200" rtl="0" eaLnBrk="1" fontAlgn="auto" latinLnBrk="0" hangingPunct="1">
              <a:lnSpc>
                <a:spcPct val="100000"/>
              </a:lnSpc>
              <a:spcBef>
                <a:spcPts val="0"/>
              </a:spcBef>
              <a:spcAft>
                <a:spcPts val="600"/>
              </a:spcAft>
              <a:buClrTx/>
              <a:buSzTx/>
              <a:buFontTx/>
              <a:buNone/>
              <a:tabLst/>
              <a:defRPr/>
            </a:pPr>
            <a:endParaRPr kumimoji="0" lang="en-US" altLang="en-US"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a:p>
            <a:pPr marL="0" marR="0" lvl="0" indent="0" algn="just" defTabSz="457200" rtl="0" eaLnBrk="1" fontAlgn="auto" latinLnBrk="0" hangingPunct="1">
              <a:lnSpc>
                <a:spcPct val="100000"/>
              </a:lnSpc>
              <a:spcBef>
                <a:spcPts val="0"/>
              </a:spcBef>
              <a:spcAft>
                <a:spcPts val="600"/>
              </a:spcAft>
              <a:buClrTx/>
              <a:buSzTx/>
              <a:buFontTx/>
              <a:buNone/>
              <a:tabLst/>
              <a:defRPr/>
            </a:pPr>
            <a:endParaRPr kumimoji="0" lang="en-US" altLang="en-US"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a:p>
            <a:pPr marL="0" marR="0" lvl="0" indent="0" algn="just" defTabSz="457200" rtl="0" eaLnBrk="1" fontAlgn="auto" latinLnBrk="0" hangingPunct="1">
              <a:lnSpc>
                <a:spcPct val="100000"/>
              </a:lnSpc>
              <a:spcBef>
                <a:spcPts val="0"/>
              </a:spcBef>
              <a:spcAft>
                <a:spcPts val="600"/>
              </a:spcAft>
              <a:buClrTx/>
              <a:buSzTx/>
              <a:buFontTx/>
              <a:buNone/>
              <a:tabLst/>
              <a:defRPr/>
            </a:pPr>
            <a:endParaRPr kumimoji="0" lang="en-US" altLang="en-US"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a:p>
            <a:pPr marL="0" marR="0" lvl="0" indent="0" algn="just" defTabSz="457200" rtl="0" eaLnBrk="1" fontAlgn="auto" latinLnBrk="0" hangingPunct="1">
              <a:lnSpc>
                <a:spcPct val="100000"/>
              </a:lnSpc>
              <a:spcBef>
                <a:spcPts val="0"/>
              </a:spcBef>
              <a:spcAft>
                <a:spcPts val="600"/>
              </a:spcAft>
              <a:buClrTx/>
              <a:buSzTx/>
              <a:buFontTx/>
              <a:buNone/>
              <a:tabLst/>
              <a:defRPr/>
            </a:pPr>
            <a:endParaRPr kumimoji="0" lang="en-US" altLang="en-US" sz="18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just" defTabSz="457200" rtl="0" eaLnBrk="1" fontAlgn="auto" latinLnBrk="0" hangingPunct="1">
              <a:lnSpc>
                <a:spcPct val="100000"/>
              </a:lnSpc>
              <a:spcBef>
                <a:spcPts val="0"/>
              </a:spcBef>
              <a:spcAft>
                <a:spcPts val="600"/>
              </a:spcAft>
              <a:buClrTx/>
              <a:buSzTx/>
              <a:buFontTx/>
              <a:buBlip>
                <a:blip r:embed="rId8"/>
              </a:buBlip>
              <a:tabLst/>
              <a:defRPr/>
            </a:pPr>
            <a:endParaRPr kumimoji="0" lang="ru-RU" sz="18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3" name="Номер слайда 2">
            <a:extLst>
              <a:ext uri="{FF2B5EF4-FFF2-40B4-BE49-F238E27FC236}">
                <a16:creationId xmlns:a16="http://schemas.microsoft.com/office/drawing/2014/main" id="{F6C58572-ED34-4C23-A3E2-46FD876332B6}"/>
              </a:ext>
            </a:extLst>
          </p:cNvPr>
          <p:cNvSpPr>
            <a:spLocks noGrp="1"/>
          </p:cNvSpPr>
          <p:nvPr>
            <p:ph type="sldNum" sz="quarter" idx="12"/>
          </p:nvPr>
        </p:nvSpPr>
        <p:spPr/>
        <p:txBody>
          <a:bodyPr/>
          <a:lstStyle/>
          <a:p>
            <a:fld id="{39FC74CF-8B03-5D41-97A3-DD76EB0CCB80}" type="slidenum">
              <a:rPr lang="ru-RU" smtClean="0"/>
              <a:t>38</a:t>
            </a:fld>
            <a:endParaRPr lang="ru-RU"/>
          </a:p>
        </p:txBody>
      </p:sp>
      <p:sp>
        <p:nvSpPr>
          <p:cNvPr id="12" name="TextBox 11">
            <a:extLst>
              <a:ext uri="{FF2B5EF4-FFF2-40B4-BE49-F238E27FC236}">
                <a16:creationId xmlns:a16="http://schemas.microsoft.com/office/drawing/2014/main" id="{B83B00C8-C722-41F7-BA3A-CB2900ADC071}"/>
              </a:ext>
            </a:extLst>
          </p:cNvPr>
          <p:cNvSpPr txBox="1"/>
          <p:nvPr/>
        </p:nvSpPr>
        <p:spPr>
          <a:xfrm>
            <a:off x="0" y="598753"/>
            <a:ext cx="8686800" cy="646331"/>
          </a:xfrm>
          <a:prstGeom prst="rect">
            <a:avLst/>
          </a:prstGeom>
          <a:noFill/>
        </p:spPr>
        <p:txBody>
          <a:bodyPr wrap="square">
            <a:spAutoFit/>
          </a:bodyPr>
          <a:lstStyle/>
          <a:p>
            <a:pPr marL="285750" marR="0" lvl="0" indent="-285750" algn="l" defTabSz="914400" rtl="0" eaLnBrk="1" fontAlgn="base" latinLnBrk="0" hangingPunct="1">
              <a:lnSpc>
                <a:spcPct val="100000"/>
              </a:lnSpc>
              <a:spcBef>
                <a:spcPct val="0"/>
              </a:spcBef>
              <a:spcAft>
                <a:spcPct val="0"/>
              </a:spcAft>
              <a:buClrTx/>
              <a:buSzTx/>
              <a:buFontTx/>
              <a:buBlip>
                <a:blip r:embed="rId8"/>
              </a:buBlip>
              <a:tabLst/>
              <a:defRPr/>
            </a:pPr>
            <a:r>
              <a:rPr kumimoji="0" lang="en-US" sz="1800" b="0" i="0" u="none" strike="noStrike" kern="1200" cap="none" spc="0" normalizeH="0" baseline="0" noProof="0" dirty="0">
                <a:ln>
                  <a:noFill/>
                </a:ln>
                <a:solidFill>
                  <a:srgbClr val="262626"/>
                </a:solidFill>
                <a:effectLst/>
                <a:uLnTx/>
                <a:uFillTx/>
                <a:latin typeface="Tahoma" panose="020B0604030504040204" pitchFamily="34" charset="0"/>
                <a:ea typeface="Tahoma" panose="020B0604030504040204" pitchFamily="34" charset="0"/>
                <a:cs typeface="Tahoma" panose="020B0604030504040204" pitchFamily="34" charset="0"/>
                <a:sym typeface="Helvetica Light"/>
              </a:rPr>
              <a:t>After you open an enquiry, Results Toolbar (highlighted) displays the options as shown in the following.</a:t>
            </a:r>
          </a:p>
        </p:txBody>
      </p:sp>
      <p:pic>
        <p:nvPicPr>
          <p:cNvPr id="7" name="Рисунок 6">
            <a:extLst>
              <a:ext uri="{FF2B5EF4-FFF2-40B4-BE49-F238E27FC236}">
                <a16:creationId xmlns:a16="http://schemas.microsoft.com/office/drawing/2014/main" id="{58D1F44C-2FD8-454A-B4D5-E101266612D3}"/>
              </a:ext>
            </a:extLst>
          </p:cNvPr>
          <p:cNvPicPr>
            <a:picLocks noChangeAspect="1"/>
          </p:cNvPicPr>
          <p:nvPr/>
        </p:nvPicPr>
        <p:blipFill rotWithShape="1">
          <a:blip r:embed="rId9"/>
          <a:srcRect b="15027"/>
          <a:stretch/>
        </p:blipFill>
        <p:spPr>
          <a:xfrm>
            <a:off x="-1" y="1236365"/>
            <a:ext cx="9144000" cy="1600346"/>
          </a:xfrm>
          <a:prstGeom prst="rect">
            <a:avLst/>
          </a:prstGeom>
          <a:noFill/>
          <a:ln w="9525">
            <a:solidFill>
              <a:schemeClr val="tx1"/>
            </a:solidFill>
            <a:miter lim="800000"/>
            <a:headEnd/>
            <a:tailEnd/>
          </a:ln>
          <a:effectLst>
            <a:prstShdw prst="shdw17" dist="17961" dir="2700000">
              <a:schemeClr val="accent1">
                <a:gamma/>
                <a:shade val="60000"/>
                <a:invGamma/>
              </a:schemeClr>
            </a:prstShdw>
          </a:effectLst>
        </p:spPr>
      </p:pic>
      <p:sp>
        <p:nvSpPr>
          <p:cNvPr id="15" name="Rounded Rectangular Callout 48">
            <a:extLst>
              <a:ext uri="{FF2B5EF4-FFF2-40B4-BE49-F238E27FC236}">
                <a16:creationId xmlns:a16="http://schemas.microsoft.com/office/drawing/2014/main" id="{6A5ADD71-309D-4C8B-B649-E5DE794E3480}"/>
              </a:ext>
            </a:extLst>
          </p:cNvPr>
          <p:cNvSpPr/>
          <p:nvPr/>
        </p:nvSpPr>
        <p:spPr>
          <a:xfrm>
            <a:off x="1799496" y="1511753"/>
            <a:ext cx="1521927" cy="495001"/>
          </a:xfrm>
          <a:prstGeom prst="wedgeRoundRectCallout">
            <a:avLst>
              <a:gd name="adj1" fmla="val -148452"/>
              <a:gd name="adj2" fmla="val -21200"/>
              <a:gd name="adj3" fmla="val 16667"/>
            </a:avLst>
          </a:prstGeom>
          <a:solidFill>
            <a:srgbClr val="FFFFB9"/>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200" dirty="0">
                <a:solidFill>
                  <a:schemeClr val="tx1"/>
                </a:solidFill>
              </a:rPr>
              <a:t>Results Toolbar . Single Click</a:t>
            </a:r>
          </a:p>
        </p:txBody>
      </p:sp>
      <p:sp>
        <p:nvSpPr>
          <p:cNvPr id="18" name="Прямоугольник 17">
            <a:extLst>
              <a:ext uri="{FF2B5EF4-FFF2-40B4-BE49-F238E27FC236}">
                <a16:creationId xmlns:a16="http://schemas.microsoft.com/office/drawing/2014/main" id="{C1C5CF47-A518-4759-8E22-E03D47ECBEA9}"/>
              </a:ext>
            </a:extLst>
          </p:cNvPr>
          <p:cNvSpPr/>
          <p:nvPr/>
        </p:nvSpPr>
        <p:spPr>
          <a:xfrm>
            <a:off x="26161" y="3052350"/>
            <a:ext cx="2770827" cy="421973"/>
          </a:xfrm>
          <a:prstGeom prst="rect">
            <a:avLst/>
          </a:prstGeom>
          <a:noFill/>
          <a:ln w="38100">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ru-RU"/>
          </a:p>
        </p:txBody>
      </p:sp>
      <p:sp>
        <p:nvSpPr>
          <p:cNvPr id="21" name="Line 6">
            <a:extLst>
              <a:ext uri="{FF2B5EF4-FFF2-40B4-BE49-F238E27FC236}">
                <a16:creationId xmlns:a16="http://schemas.microsoft.com/office/drawing/2014/main" id="{7ADEBBB6-39EA-412C-B2EA-DA3E3B170EEE}"/>
              </a:ext>
            </a:extLst>
          </p:cNvPr>
          <p:cNvSpPr>
            <a:spLocks noChangeShapeType="1"/>
          </p:cNvSpPr>
          <p:nvPr/>
        </p:nvSpPr>
        <p:spPr bwMode="auto">
          <a:xfrm>
            <a:off x="178094" y="1680882"/>
            <a:ext cx="0" cy="1287351"/>
          </a:xfrm>
          <a:prstGeom prst="line">
            <a:avLst/>
          </a:prstGeom>
          <a:noFill/>
          <a:ln w="38100">
            <a:solidFill>
              <a:srgbClr val="FFC000"/>
            </a:solidFill>
            <a:round/>
            <a:headEnd/>
            <a:tailEnd type="triangle" w="lg" len="lg"/>
          </a:ln>
          <a:effectLst/>
        </p:spPr>
        <p:txBody>
          <a:bodyPr wrap="none" anchor="ctr"/>
          <a:lstStyle/>
          <a:p>
            <a:pPr algn="l" rtl="0" fontAlgn="base">
              <a:spcBef>
                <a:spcPct val="0"/>
              </a:spcBef>
              <a:spcAft>
                <a:spcPct val="0"/>
              </a:spcAft>
            </a:pPr>
            <a:endParaRPr lang="ru-RU" sz="2400" kern="1200">
              <a:solidFill>
                <a:srgbClr val="336699"/>
              </a:solidFill>
              <a:latin typeface="Times New Roman" pitchFamily="18" charset="0"/>
              <a:ea typeface="+mn-ea"/>
              <a:cs typeface="+mn-cs"/>
            </a:endParaRPr>
          </a:p>
        </p:txBody>
      </p:sp>
    </p:spTree>
    <p:extLst>
      <p:ext uri="{BB962C8B-B14F-4D97-AF65-F5344CB8AC3E}">
        <p14:creationId xmlns:p14="http://schemas.microsoft.com/office/powerpoint/2010/main" val="22129846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Рисунок 5">
            <a:extLst>
              <a:ext uri="{FF2B5EF4-FFF2-40B4-BE49-F238E27FC236}">
                <a16:creationId xmlns:a16="http://schemas.microsoft.com/office/drawing/2014/main" id="{1065E0A4-B0CA-4032-B0D7-75BC3D82D1AE}"/>
              </a:ext>
            </a:extLst>
          </p:cNvPr>
          <p:cNvPicPr>
            <a:picLocks noChangeAspect="1"/>
          </p:cNvPicPr>
          <p:nvPr/>
        </p:nvPicPr>
        <p:blipFill rotWithShape="1">
          <a:blip r:embed="rId3"/>
          <a:srcRect r="7741"/>
          <a:stretch/>
        </p:blipFill>
        <p:spPr>
          <a:xfrm>
            <a:off x="4657007" y="632514"/>
            <a:ext cx="4235660" cy="4048125"/>
          </a:xfrm>
          <a:prstGeom prst="rect">
            <a:avLst/>
          </a:prstGeom>
          <a:noFill/>
          <a:ln w="9525">
            <a:solidFill>
              <a:schemeClr val="tx1"/>
            </a:solidFill>
            <a:miter lim="800000"/>
            <a:headEnd/>
            <a:tailEnd/>
          </a:ln>
          <a:effectLst>
            <a:prstShdw prst="shdw17" dist="17961" dir="2700000">
              <a:schemeClr val="accent1">
                <a:gamma/>
                <a:shade val="60000"/>
                <a:invGamma/>
              </a:schemeClr>
            </a:prstShdw>
          </a:effectLst>
        </p:spPr>
      </p:pic>
      <p:pic>
        <p:nvPicPr>
          <p:cNvPr id="10" name="Изображение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8901"/>
            <a:ext cx="8530938" cy="554793"/>
          </a:xfrm>
          <a:prstGeom prst="rect">
            <a:avLst/>
          </a:prstGeom>
        </p:spPr>
      </p:pic>
      <p:sp>
        <p:nvSpPr>
          <p:cNvPr id="2" name="Название 1"/>
          <p:cNvSpPr>
            <a:spLocks noGrp="1"/>
          </p:cNvSpPr>
          <p:nvPr>
            <p:ph type="title"/>
          </p:nvPr>
        </p:nvSpPr>
        <p:spPr>
          <a:xfrm>
            <a:off x="-1" y="43960"/>
            <a:ext cx="8686801" cy="461738"/>
          </a:xfrm>
        </p:spPr>
        <p:txBody>
          <a:bodyPr>
            <a:normAutofit/>
          </a:bodyPr>
          <a:lstStyle/>
          <a:p>
            <a:pPr algn="l"/>
            <a:r>
              <a:rPr lang="ru-RU" sz="180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altLang="en-US" sz="1800" dirty="0">
                <a:solidFill>
                  <a:schemeClr val="bg1"/>
                </a:solidFill>
                <a:latin typeface="Tahoma" panose="020B0604030504040204" pitchFamily="34" charset="0"/>
                <a:ea typeface="Tahoma" panose="020B0604030504040204" pitchFamily="34" charset="0"/>
                <a:cs typeface="Tahoma" panose="020B0604030504040204" pitchFamily="34" charset="0"/>
              </a:rPr>
              <a:t>Saving Output</a:t>
            </a:r>
            <a:endParaRPr lang="ru-RU" sz="18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9" name="Изображение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29069" y="214039"/>
            <a:ext cx="740976" cy="326930"/>
          </a:xfrm>
          <a:prstGeom prst="rect">
            <a:avLst/>
          </a:prstGeom>
        </p:spPr>
      </p:pic>
      <p:pic>
        <p:nvPicPr>
          <p:cNvPr id="19" name="Изображение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529873" y="3290308"/>
            <a:ext cx="1623971" cy="1863011"/>
          </a:xfrm>
          <a:prstGeom prst="rect">
            <a:avLst/>
          </a:prstGeom>
        </p:spPr>
      </p:pic>
      <p:pic>
        <p:nvPicPr>
          <p:cNvPr id="20" name="Picture 1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3909" y="4767262"/>
            <a:ext cx="1260555" cy="307749"/>
          </a:xfrm>
          <a:prstGeom prst="rect">
            <a:avLst/>
          </a:prstGeom>
        </p:spPr>
      </p:pic>
      <p:sp>
        <p:nvSpPr>
          <p:cNvPr id="4" name="Прямоугольник 3">
            <a:extLst>
              <a:ext uri="{FF2B5EF4-FFF2-40B4-BE49-F238E27FC236}">
                <a16:creationId xmlns:a16="http://schemas.microsoft.com/office/drawing/2014/main" id="{80A80B0B-6148-4DF0-B1C1-4C319397582E}"/>
              </a:ext>
            </a:extLst>
          </p:cNvPr>
          <p:cNvSpPr/>
          <p:nvPr/>
        </p:nvSpPr>
        <p:spPr>
          <a:xfrm>
            <a:off x="356189" y="974289"/>
            <a:ext cx="7974419" cy="3339376"/>
          </a:xfrm>
          <a:prstGeom prst="rect">
            <a:avLst/>
          </a:prstGeom>
        </p:spPr>
        <p:txBody>
          <a:bodyPr wrap="square">
            <a:spAutoFit/>
          </a:bodyPr>
          <a:lstStyle/>
          <a:p>
            <a:pPr marL="0" marR="0" lvl="0" indent="0" algn="just" defTabSz="457200" rtl="0" eaLnBrk="1" fontAlgn="auto" latinLnBrk="0" hangingPunct="1">
              <a:lnSpc>
                <a:spcPct val="100000"/>
              </a:lnSpc>
              <a:spcBef>
                <a:spcPts val="0"/>
              </a:spcBef>
              <a:spcAft>
                <a:spcPts val="600"/>
              </a:spcAft>
              <a:buClrTx/>
              <a:buSzTx/>
              <a:tabLst/>
              <a:defRPr/>
            </a:pPr>
            <a:endParaRPr kumimoji="0" lang="en-US" altLang="en-US"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a:p>
            <a:pPr marL="0" marR="0" lvl="0" indent="0" algn="just" defTabSz="457200" rtl="0" eaLnBrk="1" fontAlgn="auto" latinLnBrk="0" hangingPunct="1">
              <a:lnSpc>
                <a:spcPct val="100000"/>
              </a:lnSpc>
              <a:spcBef>
                <a:spcPts val="0"/>
              </a:spcBef>
              <a:spcAft>
                <a:spcPts val="60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a:p>
            <a:pPr marL="0" marR="0" lvl="0" indent="0" algn="just" defTabSz="457200" rtl="0" eaLnBrk="1" fontAlgn="auto" latinLnBrk="0" hangingPunct="1">
              <a:lnSpc>
                <a:spcPct val="100000"/>
              </a:lnSpc>
              <a:spcBef>
                <a:spcPts val="0"/>
              </a:spcBef>
              <a:spcAft>
                <a:spcPts val="60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a:p>
            <a:pPr marL="0" marR="0" lvl="0" indent="0" algn="just" defTabSz="457200" rtl="0" eaLnBrk="1" fontAlgn="auto" latinLnBrk="0" hangingPunct="1">
              <a:lnSpc>
                <a:spcPct val="100000"/>
              </a:lnSpc>
              <a:spcBef>
                <a:spcPts val="0"/>
              </a:spcBef>
              <a:spcAft>
                <a:spcPts val="600"/>
              </a:spcAft>
              <a:buClrTx/>
              <a:buSzTx/>
              <a:buFontTx/>
              <a:buNone/>
              <a:tabLst/>
              <a:defRPr/>
            </a:pPr>
            <a:endParaRPr kumimoji="0" lang="en-US" altLang="en-US"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a:p>
            <a:pPr marL="0" marR="0" lvl="0" indent="0" algn="just" defTabSz="457200" rtl="0" eaLnBrk="1" fontAlgn="auto" latinLnBrk="0" hangingPunct="1">
              <a:lnSpc>
                <a:spcPct val="100000"/>
              </a:lnSpc>
              <a:spcBef>
                <a:spcPts val="0"/>
              </a:spcBef>
              <a:spcAft>
                <a:spcPts val="600"/>
              </a:spcAft>
              <a:buClrTx/>
              <a:buSzTx/>
              <a:buFontTx/>
              <a:buNone/>
              <a:tabLst/>
              <a:defRPr/>
            </a:pPr>
            <a:endParaRPr kumimoji="0" lang="fr-FR" altLang="en-US"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a:p>
            <a:pPr marL="0" marR="0" lvl="0" indent="0" algn="just" defTabSz="457200" rtl="0" eaLnBrk="1" fontAlgn="auto" latinLnBrk="0" hangingPunct="1">
              <a:lnSpc>
                <a:spcPct val="100000"/>
              </a:lnSpc>
              <a:spcBef>
                <a:spcPts val="0"/>
              </a:spcBef>
              <a:spcAft>
                <a:spcPts val="600"/>
              </a:spcAft>
              <a:buClrTx/>
              <a:buSzTx/>
              <a:buFontTx/>
              <a:buNone/>
              <a:tabLst/>
              <a:defRPr/>
            </a:pPr>
            <a:endParaRPr kumimoji="0" lang="en-US" altLang="en-US"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a:p>
            <a:pPr marL="0" marR="0" lvl="0" indent="0" algn="just" defTabSz="457200" rtl="0" eaLnBrk="1" fontAlgn="auto" latinLnBrk="0" hangingPunct="1">
              <a:lnSpc>
                <a:spcPct val="100000"/>
              </a:lnSpc>
              <a:spcBef>
                <a:spcPts val="0"/>
              </a:spcBef>
              <a:spcAft>
                <a:spcPts val="600"/>
              </a:spcAft>
              <a:buClrTx/>
              <a:buSzTx/>
              <a:buFontTx/>
              <a:buNone/>
              <a:tabLst/>
              <a:defRPr/>
            </a:pPr>
            <a:endParaRPr kumimoji="0" lang="en-US" altLang="en-US"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a:p>
            <a:pPr marL="0" marR="0" lvl="0" indent="0" algn="just" defTabSz="457200" rtl="0" eaLnBrk="1" fontAlgn="auto" latinLnBrk="0" hangingPunct="1">
              <a:lnSpc>
                <a:spcPct val="100000"/>
              </a:lnSpc>
              <a:spcBef>
                <a:spcPts val="0"/>
              </a:spcBef>
              <a:spcAft>
                <a:spcPts val="600"/>
              </a:spcAft>
              <a:buClrTx/>
              <a:buSzTx/>
              <a:buFontTx/>
              <a:buNone/>
              <a:tabLst/>
              <a:defRPr/>
            </a:pPr>
            <a:endParaRPr kumimoji="0" lang="en-US" altLang="en-US"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a:p>
            <a:pPr marL="0" marR="0" lvl="0" indent="0" algn="just" defTabSz="457200" rtl="0" eaLnBrk="1" fontAlgn="auto" latinLnBrk="0" hangingPunct="1">
              <a:lnSpc>
                <a:spcPct val="100000"/>
              </a:lnSpc>
              <a:spcBef>
                <a:spcPts val="0"/>
              </a:spcBef>
              <a:spcAft>
                <a:spcPts val="600"/>
              </a:spcAft>
              <a:buClrTx/>
              <a:buSzTx/>
              <a:buFontTx/>
              <a:buNone/>
              <a:tabLst/>
              <a:defRPr/>
            </a:pPr>
            <a:endParaRPr kumimoji="0" lang="en-US" altLang="en-US" sz="18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just" defTabSz="457200" rtl="0" eaLnBrk="1" fontAlgn="auto" latinLnBrk="0" hangingPunct="1">
              <a:lnSpc>
                <a:spcPct val="100000"/>
              </a:lnSpc>
              <a:spcBef>
                <a:spcPts val="0"/>
              </a:spcBef>
              <a:spcAft>
                <a:spcPts val="600"/>
              </a:spcAft>
              <a:buClrTx/>
              <a:buSzTx/>
              <a:buFontTx/>
              <a:buBlip>
                <a:blip r:embed="rId8"/>
              </a:buBlip>
              <a:tabLst/>
              <a:defRPr/>
            </a:pPr>
            <a:endParaRPr kumimoji="0" lang="ru-RU" sz="18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11" name="Прямоугольник 10">
            <a:extLst>
              <a:ext uri="{FF2B5EF4-FFF2-40B4-BE49-F238E27FC236}">
                <a16:creationId xmlns:a16="http://schemas.microsoft.com/office/drawing/2014/main" id="{D7C34942-1794-4F9D-A7A5-D94D1328CBE2}"/>
              </a:ext>
            </a:extLst>
          </p:cNvPr>
          <p:cNvSpPr/>
          <p:nvPr/>
        </p:nvSpPr>
        <p:spPr>
          <a:xfrm>
            <a:off x="103909" y="620538"/>
            <a:ext cx="4468091" cy="3447098"/>
          </a:xfrm>
          <a:prstGeom prst="rect">
            <a:avLst/>
          </a:prstGeom>
        </p:spPr>
        <p:txBody>
          <a:bodyPr wrap="square">
            <a:spAutoFit/>
          </a:bodyPr>
          <a:lstStyle/>
          <a:p>
            <a:pPr algn="just">
              <a:spcAft>
                <a:spcPts val="600"/>
              </a:spcAft>
            </a:pPr>
            <a:r>
              <a:rPr lang="en-US" sz="1600" dirty="0">
                <a:solidFill>
                  <a:prstClr val="black"/>
                </a:solidFill>
                <a:latin typeface="Tahoma" panose="020B0604030504040204" pitchFamily="34" charset="0"/>
                <a:ea typeface="Tahoma" panose="020B0604030504040204" pitchFamily="34" charset="0"/>
                <a:cs typeface="Tahoma" panose="020B0604030504040204" pitchFamily="34" charset="0"/>
              </a:rPr>
              <a:t>The Search or Enquiries result can be opened or saved as:</a:t>
            </a:r>
          </a:p>
          <a:p>
            <a:pPr algn="just">
              <a:spcAft>
                <a:spcPts val="600"/>
              </a:spcAft>
            </a:pPr>
            <a:endParaRPr lang="en-US" sz="1600" dirty="0">
              <a:solidFill>
                <a:prstClr val="black"/>
              </a:solidFill>
              <a:latin typeface="Tahoma" panose="020B0604030504040204" pitchFamily="34" charset="0"/>
              <a:ea typeface="Tahoma" panose="020B0604030504040204" pitchFamily="34" charset="0"/>
              <a:cs typeface="Tahoma" panose="020B0604030504040204" pitchFamily="34" charset="0"/>
            </a:endParaRPr>
          </a:p>
          <a:p>
            <a:pPr lvl="0" algn="just">
              <a:spcAft>
                <a:spcPts val="600"/>
              </a:spcAft>
              <a:buBlip>
                <a:blip r:embed="rId8"/>
              </a:buBlip>
            </a:pPr>
            <a:r>
              <a:rPr kumimoji="0" lang="en-US" altLang="en-US"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 CSV (via </a:t>
            </a:r>
            <a:r>
              <a:rPr kumimoji="0" lang="ru-RU" altLang="en-US"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a:t>
            </a:r>
            <a:r>
              <a:rPr kumimoji="0" lang="en-US" altLang="en-US"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Bulk download</a:t>
            </a:r>
            <a:r>
              <a:rPr kumimoji="0" lang="ru-RU" altLang="en-US"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a:t>
            </a:r>
            <a:endParaRPr kumimoji="0" lang="en-US" altLang="en-US"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a:p>
            <a:pPr lvl="0" algn="just">
              <a:spcAft>
                <a:spcPts val="600"/>
              </a:spcAft>
            </a:pPr>
            <a:r>
              <a:rPr lang="en-US" sz="1600" dirty="0">
                <a:solidFill>
                  <a:prstClr val="black"/>
                </a:solidFill>
                <a:latin typeface="Tahoma" panose="020B0604030504040204" pitchFamily="34" charset="0"/>
                <a:ea typeface="Tahoma" panose="020B0604030504040204" pitchFamily="34" charset="0"/>
                <a:cs typeface="Tahoma" panose="020B0604030504040204" pitchFamily="34" charset="0"/>
              </a:rPr>
              <a:t>        Output will be saved as Microsoft Excel Comma Separated File in any opted location </a:t>
            </a:r>
          </a:p>
          <a:p>
            <a:pPr algn="just">
              <a:spcAft>
                <a:spcPts val="600"/>
              </a:spcAft>
              <a:buBlip>
                <a:blip r:embed="rId8"/>
              </a:buBlip>
            </a:pPr>
            <a:r>
              <a:rPr kumimoji="0" lang="en-US"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 </a:t>
            </a:r>
            <a:r>
              <a:rPr lang="en-US" sz="1600" dirty="0">
                <a:solidFill>
                  <a:prstClr val="black"/>
                </a:solidFill>
                <a:latin typeface="Tahoma" panose="020B0604030504040204" pitchFamily="34" charset="0"/>
                <a:ea typeface="Tahoma" panose="020B0604030504040204" pitchFamily="34" charset="0"/>
                <a:cs typeface="Tahoma" panose="020B0604030504040204" pitchFamily="34" charset="0"/>
              </a:rPr>
              <a:t>PDF</a:t>
            </a:r>
            <a:endParaRPr kumimoji="0" lang="en-US"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a:p>
            <a:pPr algn="just">
              <a:spcAft>
                <a:spcPts val="600"/>
              </a:spcAft>
            </a:pPr>
            <a:r>
              <a:rPr lang="en-US" sz="1600" dirty="0">
                <a:solidFill>
                  <a:prstClr val="black"/>
                </a:solidFill>
                <a:latin typeface="Tahoma" panose="020B0604030504040204" pitchFamily="34" charset="0"/>
                <a:ea typeface="Tahoma" panose="020B0604030504040204" pitchFamily="34" charset="0"/>
                <a:cs typeface="Tahoma" panose="020B0604030504040204" pitchFamily="34" charset="0"/>
              </a:rPr>
              <a:t>        Output will be saved as “.pdf” file</a:t>
            </a:r>
          </a:p>
          <a:p>
            <a:pPr marL="0" marR="0" lvl="0" indent="0" algn="just" defTabSz="457200" rtl="0" eaLnBrk="1" fontAlgn="auto" latinLnBrk="0" hangingPunct="1">
              <a:lnSpc>
                <a:spcPct val="100000"/>
              </a:lnSpc>
              <a:spcBef>
                <a:spcPts val="0"/>
              </a:spcBef>
              <a:spcAft>
                <a:spcPts val="600"/>
              </a:spcAft>
              <a:buClrTx/>
              <a:buSzTx/>
              <a:buFontTx/>
              <a:buBlip>
                <a:blip r:embed="rId8"/>
              </a:buBlip>
              <a:tabLst/>
              <a:defRPr/>
            </a:pPr>
            <a:r>
              <a:rPr kumimoji="0" lang="en-US" altLang="en-US"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 Excel</a:t>
            </a:r>
          </a:p>
          <a:p>
            <a:pPr marL="0" marR="0" lvl="0" indent="0" algn="just" defTabSz="457200" rtl="0" eaLnBrk="1" fontAlgn="auto" latinLnBrk="0" hangingPunct="1">
              <a:lnSpc>
                <a:spcPct val="100000"/>
              </a:lnSpc>
              <a:spcBef>
                <a:spcPts val="0"/>
              </a:spcBef>
              <a:spcAft>
                <a:spcPts val="600"/>
              </a:spcAft>
              <a:buClrTx/>
              <a:buSzTx/>
              <a:tabLst/>
              <a:defRPr/>
            </a:pPr>
            <a:r>
              <a:rPr lang="en-US" altLang="en-US" sz="1600" dirty="0">
                <a:solidFill>
                  <a:prstClr val="black"/>
                </a:solidFill>
                <a:latin typeface="Tahoma" panose="020B0604030504040204" pitchFamily="34" charset="0"/>
                <a:ea typeface="Tahoma" panose="020B0604030504040204" pitchFamily="34" charset="0"/>
                <a:cs typeface="Tahoma" panose="020B0604030504040204" pitchFamily="34" charset="0"/>
              </a:rPr>
              <a:t>        Output will be saved as “.xlsx” file</a:t>
            </a:r>
            <a:endParaRPr kumimoji="0" lang="en-US" altLang="en-US"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a:p>
            <a:pPr marL="0" marR="0" lvl="0" indent="0" algn="just" defTabSz="457200" rtl="0" eaLnBrk="1" fontAlgn="auto" latinLnBrk="0" hangingPunct="1">
              <a:lnSpc>
                <a:spcPct val="100000"/>
              </a:lnSpc>
              <a:spcBef>
                <a:spcPts val="0"/>
              </a:spcBef>
              <a:spcAft>
                <a:spcPts val="600"/>
              </a:spcAft>
              <a:buClrTx/>
              <a:buSzTx/>
              <a:tabLst/>
              <a:defRPr/>
            </a:pPr>
            <a:endParaRPr kumimoji="0" lang="ru-RU" sz="18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12" name="Line 6">
            <a:extLst>
              <a:ext uri="{FF2B5EF4-FFF2-40B4-BE49-F238E27FC236}">
                <a16:creationId xmlns:a16="http://schemas.microsoft.com/office/drawing/2014/main" id="{9142C006-D6AD-4122-A4D5-BFDFAF01BC3D}"/>
              </a:ext>
            </a:extLst>
          </p:cNvPr>
          <p:cNvSpPr>
            <a:spLocks noChangeShapeType="1"/>
          </p:cNvSpPr>
          <p:nvPr/>
        </p:nvSpPr>
        <p:spPr bwMode="auto">
          <a:xfrm flipH="1">
            <a:off x="7651375" y="675777"/>
            <a:ext cx="879561" cy="211889"/>
          </a:xfrm>
          <a:prstGeom prst="line">
            <a:avLst/>
          </a:prstGeom>
          <a:noFill/>
          <a:ln w="38100">
            <a:solidFill>
              <a:srgbClr val="FF6600"/>
            </a:solidFill>
            <a:round/>
            <a:headEnd/>
            <a:tailEnd type="triangle" w="lg" len="lg"/>
          </a:ln>
          <a:effectLst/>
        </p:spPr>
        <p:txBody>
          <a:bodyPr wrap="none" anchor="ctr"/>
          <a:lstStyle/>
          <a:p>
            <a:pPr algn="l" rtl="0" fontAlgn="base">
              <a:spcBef>
                <a:spcPct val="0"/>
              </a:spcBef>
              <a:spcAft>
                <a:spcPct val="0"/>
              </a:spcAft>
            </a:pPr>
            <a:endParaRPr lang="ru-RU" sz="2400" kern="1200">
              <a:solidFill>
                <a:srgbClr val="336699"/>
              </a:solidFill>
              <a:latin typeface="Times New Roman" pitchFamily="18" charset="0"/>
              <a:ea typeface="+mn-ea"/>
              <a:cs typeface="+mn-cs"/>
            </a:endParaRPr>
          </a:p>
        </p:txBody>
      </p:sp>
      <p:sp>
        <p:nvSpPr>
          <p:cNvPr id="3" name="Номер слайда 2">
            <a:extLst>
              <a:ext uri="{FF2B5EF4-FFF2-40B4-BE49-F238E27FC236}">
                <a16:creationId xmlns:a16="http://schemas.microsoft.com/office/drawing/2014/main" id="{42F83B77-53EC-4692-B3AB-72420ACDDE4D}"/>
              </a:ext>
            </a:extLst>
          </p:cNvPr>
          <p:cNvSpPr>
            <a:spLocks noGrp="1"/>
          </p:cNvSpPr>
          <p:nvPr>
            <p:ph type="sldNum" sz="quarter" idx="12"/>
          </p:nvPr>
        </p:nvSpPr>
        <p:spPr/>
        <p:txBody>
          <a:bodyPr/>
          <a:lstStyle/>
          <a:p>
            <a:fld id="{39FC74CF-8B03-5D41-97A3-DD76EB0CCB80}" type="slidenum">
              <a:rPr lang="ru-RU" smtClean="0"/>
              <a:t>39</a:t>
            </a:fld>
            <a:endParaRPr lang="ru-RU"/>
          </a:p>
        </p:txBody>
      </p:sp>
    </p:spTree>
    <p:extLst>
      <p:ext uri="{BB962C8B-B14F-4D97-AF65-F5344CB8AC3E}">
        <p14:creationId xmlns:p14="http://schemas.microsoft.com/office/powerpoint/2010/main" val="14917266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Рисунок 16">
            <a:extLst>
              <a:ext uri="{FF2B5EF4-FFF2-40B4-BE49-F238E27FC236}">
                <a16:creationId xmlns:a16="http://schemas.microsoft.com/office/drawing/2014/main" id="{4F3EDBE2-A4E0-4B3E-8909-BC38C113546A}"/>
              </a:ext>
            </a:extLst>
          </p:cNvPr>
          <p:cNvPicPr>
            <a:picLocks noChangeAspect="1"/>
          </p:cNvPicPr>
          <p:nvPr/>
        </p:nvPicPr>
        <p:blipFill>
          <a:blip r:embed="rId3"/>
          <a:stretch>
            <a:fillRect/>
          </a:stretch>
        </p:blipFill>
        <p:spPr>
          <a:xfrm>
            <a:off x="1148888" y="1135102"/>
            <a:ext cx="7810500" cy="2952750"/>
          </a:xfrm>
          <a:prstGeom prst="rect">
            <a:avLst/>
          </a:prstGeom>
        </p:spPr>
      </p:pic>
      <p:pic>
        <p:nvPicPr>
          <p:cNvPr id="10" name="Изображение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8901"/>
            <a:ext cx="8530938" cy="554793"/>
          </a:xfrm>
          <a:prstGeom prst="rect">
            <a:avLst/>
          </a:prstGeom>
        </p:spPr>
      </p:pic>
      <p:sp>
        <p:nvSpPr>
          <p:cNvPr id="2" name="Название 1"/>
          <p:cNvSpPr>
            <a:spLocks noGrp="1"/>
          </p:cNvSpPr>
          <p:nvPr>
            <p:ph type="title"/>
          </p:nvPr>
        </p:nvSpPr>
        <p:spPr>
          <a:xfrm>
            <a:off x="-1" y="43960"/>
            <a:ext cx="8686801" cy="461738"/>
          </a:xfrm>
        </p:spPr>
        <p:txBody>
          <a:bodyPr>
            <a:normAutofit/>
          </a:bodyPr>
          <a:lstStyle/>
          <a:p>
            <a:pPr algn="l"/>
            <a:r>
              <a:rPr lang="ru-RU" sz="180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altLang="en-US" sz="1800" dirty="0">
                <a:solidFill>
                  <a:schemeClr val="bg1"/>
                </a:solidFill>
                <a:latin typeface="Tahoma" panose="020B0604030504040204" pitchFamily="34" charset="0"/>
                <a:ea typeface="Tahoma" panose="020B0604030504040204" pitchFamily="34" charset="0"/>
                <a:cs typeface="Tahoma" panose="020B0604030504040204" pitchFamily="34" charset="0"/>
              </a:rPr>
              <a:t>Home Screen</a:t>
            </a:r>
            <a:endParaRPr lang="ru-RU" sz="18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9" name="Изображение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29069" y="214039"/>
            <a:ext cx="740976" cy="326930"/>
          </a:xfrm>
          <a:prstGeom prst="rect">
            <a:avLst/>
          </a:prstGeom>
        </p:spPr>
      </p:pic>
      <p:pic>
        <p:nvPicPr>
          <p:cNvPr id="19" name="Изображение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529873" y="3290308"/>
            <a:ext cx="1623971" cy="1863011"/>
          </a:xfrm>
          <a:prstGeom prst="rect">
            <a:avLst/>
          </a:prstGeom>
        </p:spPr>
      </p:pic>
      <p:pic>
        <p:nvPicPr>
          <p:cNvPr id="20" name="Picture 1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3909" y="4767262"/>
            <a:ext cx="1260555" cy="307749"/>
          </a:xfrm>
          <a:prstGeom prst="rect">
            <a:avLst/>
          </a:prstGeom>
        </p:spPr>
      </p:pic>
      <p:sp>
        <p:nvSpPr>
          <p:cNvPr id="4" name="Прямоугольник 3">
            <a:extLst>
              <a:ext uri="{FF2B5EF4-FFF2-40B4-BE49-F238E27FC236}">
                <a16:creationId xmlns:a16="http://schemas.microsoft.com/office/drawing/2014/main" id="{80A80B0B-6148-4DF0-B1C1-4C319397582E}"/>
              </a:ext>
            </a:extLst>
          </p:cNvPr>
          <p:cNvSpPr/>
          <p:nvPr/>
        </p:nvSpPr>
        <p:spPr>
          <a:xfrm>
            <a:off x="531627" y="804863"/>
            <a:ext cx="6804837" cy="1723549"/>
          </a:xfrm>
          <a:prstGeom prst="rect">
            <a:avLst/>
          </a:prstGeom>
        </p:spPr>
        <p:txBody>
          <a:bodyPr wrap="square">
            <a:spAutoFit/>
          </a:bodyPr>
          <a:lstStyle/>
          <a:p>
            <a:pPr algn="just">
              <a:spcAft>
                <a:spcPts val="600"/>
              </a:spcAft>
            </a:pPr>
            <a:endParaRPr kumimoji="0" lang="en-US" altLang="en-US"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a:p>
            <a:pPr marL="0" marR="0" lvl="0" indent="0" algn="just" defTabSz="457200" rtl="0" eaLnBrk="1" fontAlgn="auto" latinLnBrk="0" hangingPunct="1">
              <a:lnSpc>
                <a:spcPct val="100000"/>
              </a:lnSpc>
              <a:spcBef>
                <a:spcPts val="0"/>
              </a:spcBef>
              <a:spcAft>
                <a:spcPts val="600"/>
              </a:spcAft>
              <a:buClrTx/>
              <a:buSzTx/>
              <a:buFontTx/>
              <a:buBlip>
                <a:blip r:embed="rId8"/>
              </a:buBlip>
              <a:tabLst/>
              <a:defRPr/>
            </a:pPr>
            <a:endParaRPr kumimoji="0" lang="en-US" altLang="en-US"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a:p>
            <a:pPr marL="0" marR="0" lvl="0" indent="0" algn="just" defTabSz="457200" rtl="0" eaLnBrk="1" fontAlgn="auto" latinLnBrk="0" hangingPunct="1">
              <a:lnSpc>
                <a:spcPct val="100000"/>
              </a:lnSpc>
              <a:spcBef>
                <a:spcPts val="0"/>
              </a:spcBef>
              <a:spcAft>
                <a:spcPts val="600"/>
              </a:spcAft>
              <a:buClrTx/>
              <a:buSzTx/>
              <a:buFontTx/>
              <a:buNone/>
              <a:tabLst/>
              <a:defRPr/>
            </a:pPr>
            <a:endParaRPr kumimoji="0" lang="en-US" altLang="en-US"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a:p>
            <a:pPr marL="0" marR="0" lvl="0" indent="0" algn="just" defTabSz="457200" rtl="0" eaLnBrk="1" fontAlgn="auto" latinLnBrk="0" hangingPunct="1">
              <a:lnSpc>
                <a:spcPct val="100000"/>
              </a:lnSpc>
              <a:spcBef>
                <a:spcPts val="0"/>
              </a:spcBef>
              <a:spcAft>
                <a:spcPts val="600"/>
              </a:spcAft>
              <a:buClrTx/>
              <a:buSzTx/>
              <a:buFontTx/>
              <a:buNone/>
              <a:tabLst/>
              <a:defRPr/>
            </a:pPr>
            <a:endParaRPr kumimoji="0" lang="en-US" altLang="en-US" sz="18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just" defTabSz="457200" rtl="0" eaLnBrk="1" fontAlgn="auto" latinLnBrk="0" hangingPunct="1">
              <a:lnSpc>
                <a:spcPct val="100000"/>
              </a:lnSpc>
              <a:spcBef>
                <a:spcPts val="0"/>
              </a:spcBef>
              <a:spcAft>
                <a:spcPts val="600"/>
              </a:spcAft>
              <a:buClrTx/>
              <a:buSzTx/>
              <a:buFontTx/>
              <a:buBlip>
                <a:blip r:embed="rId8"/>
              </a:buBlip>
              <a:tabLst/>
              <a:defRPr/>
            </a:pPr>
            <a:endParaRPr kumimoji="0" lang="ru-RU" sz="18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21" name="TextBox 12">
            <a:extLst>
              <a:ext uri="{FF2B5EF4-FFF2-40B4-BE49-F238E27FC236}">
                <a16:creationId xmlns:a16="http://schemas.microsoft.com/office/drawing/2014/main" id="{C473373A-0109-4D8D-A315-8DB787D59276}"/>
              </a:ext>
            </a:extLst>
          </p:cNvPr>
          <p:cNvSpPr txBox="1">
            <a:spLocks noChangeArrowheads="1"/>
          </p:cNvSpPr>
          <p:nvPr/>
        </p:nvSpPr>
        <p:spPr bwMode="auto">
          <a:xfrm>
            <a:off x="72466" y="1046511"/>
            <a:ext cx="64312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r>
              <a:rPr lang="en-US" altLang="en-US" sz="1800" dirty="0">
                <a:latin typeface="Tahoma" panose="020B0604030504040204" pitchFamily="34" charset="0"/>
                <a:ea typeface="Tahoma" panose="020B0604030504040204" pitchFamily="34" charset="0"/>
                <a:cs typeface="Tahoma" panose="020B0604030504040204" pitchFamily="34" charset="0"/>
              </a:rPr>
              <a:t>User</a:t>
            </a:r>
            <a:endParaRPr lang="en-US" altLang="en-US" sz="1600" dirty="0">
              <a:latin typeface="Tahoma" panose="020B0604030504040204" pitchFamily="34" charset="0"/>
              <a:ea typeface="Tahoma" panose="020B0604030504040204" pitchFamily="34" charset="0"/>
              <a:cs typeface="Tahoma" panose="020B0604030504040204" pitchFamily="34" charset="0"/>
            </a:endParaRPr>
          </a:p>
        </p:txBody>
      </p:sp>
      <p:sp>
        <p:nvSpPr>
          <p:cNvPr id="28" name="TextBox 27">
            <a:extLst>
              <a:ext uri="{FF2B5EF4-FFF2-40B4-BE49-F238E27FC236}">
                <a16:creationId xmlns:a16="http://schemas.microsoft.com/office/drawing/2014/main" id="{3D375845-121A-4BBF-AD36-84A996E6F7DB}"/>
              </a:ext>
            </a:extLst>
          </p:cNvPr>
          <p:cNvSpPr txBox="1"/>
          <p:nvPr/>
        </p:nvSpPr>
        <p:spPr>
          <a:xfrm>
            <a:off x="103909" y="539829"/>
            <a:ext cx="2994379" cy="369332"/>
          </a:xfrm>
          <a:prstGeom prst="rect">
            <a:avLst/>
          </a:prstGeom>
          <a:noFill/>
        </p:spPr>
        <p:txBody>
          <a:bodyPr wrap="square">
            <a:spAutoFit/>
          </a:bodyPr>
          <a:lstStyle/>
          <a:p>
            <a:r>
              <a:rPr lang="en-US" altLang="en-US" sz="1800" dirty="0">
                <a:latin typeface="Tahoma" panose="020B0604030504040204" pitchFamily="34" charset="0"/>
                <a:ea typeface="Tahoma" panose="020B0604030504040204" pitchFamily="34" charset="0"/>
                <a:cs typeface="Tahoma" panose="020B0604030504040204" pitchFamily="34" charset="0"/>
              </a:rPr>
              <a:t>Last Signed In Date &amp; Time</a:t>
            </a:r>
            <a:endParaRPr lang="ru-RU" dirty="0"/>
          </a:p>
        </p:txBody>
      </p:sp>
      <p:sp>
        <p:nvSpPr>
          <p:cNvPr id="29" name="Line 6">
            <a:extLst>
              <a:ext uri="{FF2B5EF4-FFF2-40B4-BE49-F238E27FC236}">
                <a16:creationId xmlns:a16="http://schemas.microsoft.com/office/drawing/2014/main" id="{0A9367AB-8AB3-4936-8BA5-A81CA697EFA8}"/>
              </a:ext>
            </a:extLst>
          </p:cNvPr>
          <p:cNvSpPr>
            <a:spLocks noChangeShapeType="1"/>
          </p:cNvSpPr>
          <p:nvPr/>
        </p:nvSpPr>
        <p:spPr bwMode="auto">
          <a:xfrm>
            <a:off x="715590" y="1235019"/>
            <a:ext cx="461827" cy="16404"/>
          </a:xfrm>
          <a:prstGeom prst="line">
            <a:avLst/>
          </a:prstGeom>
          <a:noFill/>
          <a:ln w="38100">
            <a:solidFill>
              <a:srgbClr val="FF6600"/>
            </a:solidFill>
            <a:round/>
            <a:headEnd/>
            <a:tailEnd type="triangle" w="lg" len="lg"/>
          </a:ln>
          <a:effectLst/>
        </p:spPr>
        <p:txBody>
          <a:bodyPr wrap="none" anchor="ctr"/>
          <a:lstStyle/>
          <a:p>
            <a:pPr algn="l" rtl="0" fontAlgn="base">
              <a:spcBef>
                <a:spcPct val="0"/>
              </a:spcBef>
              <a:spcAft>
                <a:spcPct val="0"/>
              </a:spcAft>
            </a:pPr>
            <a:endParaRPr lang="ru-RU" sz="2400" kern="1200" dirty="0">
              <a:solidFill>
                <a:srgbClr val="336699"/>
              </a:solidFill>
              <a:latin typeface="Times New Roman" pitchFamily="18" charset="0"/>
              <a:ea typeface="+mn-ea"/>
              <a:cs typeface="+mn-cs"/>
            </a:endParaRPr>
          </a:p>
        </p:txBody>
      </p:sp>
      <p:sp>
        <p:nvSpPr>
          <p:cNvPr id="30" name="Line 6">
            <a:extLst>
              <a:ext uri="{FF2B5EF4-FFF2-40B4-BE49-F238E27FC236}">
                <a16:creationId xmlns:a16="http://schemas.microsoft.com/office/drawing/2014/main" id="{45133059-8A49-4A2E-895A-A69CEE285CCD}"/>
              </a:ext>
            </a:extLst>
          </p:cNvPr>
          <p:cNvSpPr>
            <a:spLocks noChangeShapeType="1"/>
          </p:cNvSpPr>
          <p:nvPr/>
        </p:nvSpPr>
        <p:spPr bwMode="auto">
          <a:xfrm>
            <a:off x="2618635" y="876131"/>
            <a:ext cx="376025" cy="369332"/>
          </a:xfrm>
          <a:prstGeom prst="line">
            <a:avLst/>
          </a:prstGeom>
          <a:noFill/>
          <a:ln w="38100">
            <a:solidFill>
              <a:srgbClr val="FF6600"/>
            </a:solidFill>
            <a:round/>
            <a:headEnd/>
            <a:tailEnd type="triangle" w="lg" len="lg"/>
          </a:ln>
          <a:effectLst/>
        </p:spPr>
        <p:txBody>
          <a:bodyPr wrap="none" anchor="ctr"/>
          <a:lstStyle/>
          <a:p>
            <a:pPr algn="l" rtl="0" fontAlgn="base">
              <a:spcBef>
                <a:spcPct val="0"/>
              </a:spcBef>
              <a:spcAft>
                <a:spcPct val="0"/>
              </a:spcAft>
            </a:pPr>
            <a:endParaRPr lang="ru-RU" sz="2400" kern="1200">
              <a:solidFill>
                <a:srgbClr val="336699"/>
              </a:solidFill>
              <a:latin typeface="Times New Roman" pitchFamily="18" charset="0"/>
              <a:ea typeface="+mn-ea"/>
              <a:cs typeface="+mn-cs"/>
            </a:endParaRPr>
          </a:p>
        </p:txBody>
      </p:sp>
      <p:sp>
        <p:nvSpPr>
          <p:cNvPr id="31" name="Line 6">
            <a:extLst>
              <a:ext uri="{FF2B5EF4-FFF2-40B4-BE49-F238E27FC236}">
                <a16:creationId xmlns:a16="http://schemas.microsoft.com/office/drawing/2014/main" id="{A7D85FF9-BA9A-4D81-9AA1-94F33E4B70B2}"/>
              </a:ext>
            </a:extLst>
          </p:cNvPr>
          <p:cNvSpPr>
            <a:spLocks noChangeShapeType="1"/>
          </p:cNvSpPr>
          <p:nvPr/>
        </p:nvSpPr>
        <p:spPr bwMode="auto">
          <a:xfrm>
            <a:off x="3248542" y="1456253"/>
            <a:ext cx="1531578" cy="1402398"/>
          </a:xfrm>
          <a:prstGeom prst="line">
            <a:avLst/>
          </a:prstGeom>
          <a:noFill/>
          <a:ln w="38100">
            <a:solidFill>
              <a:srgbClr val="FF6600"/>
            </a:solidFill>
            <a:round/>
            <a:headEnd/>
            <a:tailEnd type="triangle" w="lg" len="lg"/>
          </a:ln>
          <a:effectLst/>
        </p:spPr>
        <p:txBody>
          <a:bodyPr wrap="none" anchor="ctr"/>
          <a:lstStyle/>
          <a:p>
            <a:pPr algn="l" rtl="0" fontAlgn="base">
              <a:spcBef>
                <a:spcPct val="0"/>
              </a:spcBef>
              <a:spcAft>
                <a:spcPct val="0"/>
              </a:spcAft>
            </a:pPr>
            <a:endParaRPr lang="ru-RU" sz="2400" kern="1200">
              <a:solidFill>
                <a:srgbClr val="336699"/>
              </a:solidFill>
              <a:latin typeface="Times New Roman" pitchFamily="18" charset="0"/>
              <a:ea typeface="+mn-ea"/>
              <a:cs typeface="+mn-cs"/>
            </a:endParaRPr>
          </a:p>
        </p:txBody>
      </p:sp>
      <p:sp>
        <p:nvSpPr>
          <p:cNvPr id="32" name="TextBox 12">
            <a:extLst>
              <a:ext uri="{FF2B5EF4-FFF2-40B4-BE49-F238E27FC236}">
                <a16:creationId xmlns:a16="http://schemas.microsoft.com/office/drawing/2014/main" id="{DEFEB56A-F918-4906-82B5-C3C41F7892F4}"/>
              </a:ext>
            </a:extLst>
          </p:cNvPr>
          <p:cNvSpPr txBox="1">
            <a:spLocks noChangeArrowheads="1"/>
          </p:cNvSpPr>
          <p:nvPr/>
        </p:nvSpPr>
        <p:spPr bwMode="auto">
          <a:xfrm>
            <a:off x="4032142" y="524161"/>
            <a:ext cx="135485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r>
              <a:rPr lang="en-US" altLang="en-US" sz="1800" dirty="0">
                <a:latin typeface="Tahoma" panose="020B0604030504040204" pitchFamily="34" charset="0"/>
                <a:ea typeface="Tahoma" panose="020B0604030504040204" pitchFamily="34" charset="0"/>
                <a:cs typeface="Tahoma" panose="020B0604030504040204" pitchFamily="34" charset="0"/>
              </a:rPr>
              <a:t>Open Menu</a:t>
            </a:r>
            <a:endParaRPr lang="en-US" altLang="en-US" sz="1600" dirty="0">
              <a:latin typeface="Tahoma" panose="020B0604030504040204" pitchFamily="34" charset="0"/>
              <a:ea typeface="Tahoma" panose="020B0604030504040204" pitchFamily="34" charset="0"/>
              <a:cs typeface="Tahoma" panose="020B0604030504040204" pitchFamily="34" charset="0"/>
            </a:endParaRPr>
          </a:p>
        </p:txBody>
      </p:sp>
      <p:sp>
        <p:nvSpPr>
          <p:cNvPr id="33" name="Line 6">
            <a:extLst>
              <a:ext uri="{FF2B5EF4-FFF2-40B4-BE49-F238E27FC236}">
                <a16:creationId xmlns:a16="http://schemas.microsoft.com/office/drawing/2014/main" id="{49D3B055-4636-49D1-BBA9-5C127B8CA6B4}"/>
              </a:ext>
            </a:extLst>
          </p:cNvPr>
          <p:cNvSpPr>
            <a:spLocks noChangeShapeType="1"/>
          </p:cNvSpPr>
          <p:nvPr/>
        </p:nvSpPr>
        <p:spPr bwMode="auto">
          <a:xfrm flipH="1">
            <a:off x="3991471" y="882091"/>
            <a:ext cx="360932" cy="369332"/>
          </a:xfrm>
          <a:prstGeom prst="line">
            <a:avLst/>
          </a:prstGeom>
          <a:noFill/>
          <a:ln w="38100">
            <a:solidFill>
              <a:srgbClr val="FF6600"/>
            </a:solidFill>
            <a:round/>
            <a:headEnd/>
            <a:tailEnd type="triangle" w="lg" len="lg"/>
          </a:ln>
          <a:effectLst/>
        </p:spPr>
        <p:txBody>
          <a:bodyPr wrap="none" anchor="ctr"/>
          <a:lstStyle/>
          <a:p>
            <a:pPr algn="l" rtl="0" fontAlgn="base">
              <a:spcBef>
                <a:spcPct val="0"/>
              </a:spcBef>
              <a:spcAft>
                <a:spcPct val="0"/>
              </a:spcAft>
            </a:pPr>
            <a:endParaRPr lang="ru-RU" sz="2400" kern="1200">
              <a:solidFill>
                <a:srgbClr val="336699"/>
              </a:solidFill>
              <a:latin typeface="Times New Roman" pitchFamily="18" charset="0"/>
              <a:ea typeface="+mn-ea"/>
              <a:cs typeface="+mn-cs"/>
            </a:endParaRPr>
          </a:p>
        </p:txBody>
      </p:sp>
      <p:sp>
        <p:nvSpPr>
          <p:cNvPr id="34" name="TextBox 12">
            <a:extLst>
              <a:ext uri="{FF2B5EF4-FFF2-40B4-BE49-F238E27FC236}">
                <a16:creationId xmlns:a16="http://schemas.microsoft.com/office/drawing/2014/main" id="{A48AB9D1-AEFC-420D-B35B-3FB2945D0013}"/>
              </a:ext>
            </a:extLst>
          </p:cNvPr>
          <p:cNvSpPr txBox="1">
            <a:spLocks noChangeArrowheads="1"/>
          </p:cNvSpPr>
          <p:nvPr/>
        </p:nvSpPr>
        <p:spPr bwMode="auto">
          <a:xfrm>
            <a:off x="2806647" y="4404509"/>
            <a:ext cx="74090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r>
              <a:rPr lang="en-US" altLang="en-US" sz="1800" dirty="0">
                <a:latin typeface="Tahoma" panose="020B0604030504040204" pitchFamily="34" charset="0"/>
                <a:ea typeface="Tahoma" panose="020B0604030504040204" pitchFamily="34" charset="0"/>
                <a:cs typeface="Tahoma" panose="020B0604030504040204" pitchFamily="34" charset="0"/>
              </a:rPr>
              <a:t>Menu</a:t>
            </a:r>
            <a:endParaRPr lang="en-US" altLang="en-US" sz="1600" dirty="0">
              <a:latin typeface="Tahoma" panose="020B0604030504040204" pitchFamily="34" charset="0"/>
              <a:ea typeface="Tahoma" panose="020B0604030504040204" pitchFamily="34" charset="0"/>
              <a:cs typeface="Tahoma" panose="020B0604030504040204" pitchFamily="34" charset="0"/>
            </a:endParaRPr>
          </a:p>
        </p:txBody>
      </p:sp>
      <p:sp>
        <p:nvSpPr>
          <p:cNvPr id="35" name="Line 6">
            <a:extLst>
              <a:ext uri="{FF2B5EF4-FFF2-40B4-BE49-F238E27FC236}">
                <a16:creationId xmlns:a16="http://schemas.microsoft.com/office/drawing/2014/main" id="{CFE6037B-F3F4-46C4-B4DE-17A07636A157}"/>
              </a:ext>
            </a:extLst>
          </p:cNvPr>
          <p:cNvSpPr>
            <a:spLocks noChangeShapeType="1"/>
          </p:cNvSpPr>
          <p:nvPr/>
        </p:nvSpPr>
        <p:spPr bwMode="auto">
          <a:xfrm flipH="1" flipV="1">
            <a:off x="2806647" y="4087851"/>
            <a:ext cx="247439" cy="316657"/>
          </a:xfrm>
          <a:prstGeom prst="line">
            <a:avLst/>
          </a:prstGeom>
          <a:noFill/>
          <a:ln w="38100">
            <a:solidFill>
              <a:srgbClr val="FF6600"/>
            </a:solidFill>
            <a:round/>
            <a:headEnd/>
            <a:tailEnd type="triangle" w="lg" len="lg"/>
          </a:ln>
          <a:effectLst/>
        </p:spPr>
        <p:txBody>
          <a:bodyPr wrap="none" anchor="ctr"/>
          <a:lstStyle/>
          <a:p>
            <a:pPr algn="l" rtl="0" fontAlgn="base">
              <a:spcBef>
                <a:spcPct val="0"/>
              </a:spcBef>
              <a:spcAft>
                <a:spcPct val="0"/>
              </a:spcAft>
            </a:pPr>
            <a:endParaRPr lang="ru-RU" sz="2400" kern="1200">
              <a:solidFill>
                <a:srgbClr val="336699"/>
              </a:solidFill>
              <a:latin typeface="Times New Roman" pitchFamily="18" charset="0"/>
              <a:ea typeface="+mn-ea"/>
              <a:cs typeface="+mn-cs"/>
            </a:endParaRPr>
          </a:p>
        </p:txBody>
      </p:sp>
      <p:sp>
        <p:nvSpPr>
          <p:cNvPr id="36" name="Прямоугольник 35">
            <a:extLst>
              <a:ext uri="{FF2B5EF4-FFF2-40B4-BE49-F238E27FC236}">
                <a16:creationId xmlns:a16="http://schemas.microsoft.com/office/drawing/2014/main" id="{7EEEFB87-A08B-4C1E-A7D3-2F7FE0C71BB4}"/>
              </a:ext>
            </a:extLst>
          </p:cNvPr>
          <p:cNvSpPr/>
          <p:nvPr/>
        </p:nvSpPr>
        <p:spPr>
          <a:xfrm>
            <a:off x="2618635" y="1235019"/>
            <a:ext cx="1050395" cy="215274"/>
          </a:xfrm>
          <a:prstGeom prst="rect">
            <a:avLst/>
          </a:prstGeom>
          <a:noFill/>
          <a:ln w="12700">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ru-RU"/>
          </a:p>
        </p:txBody>
      </p:sp>
      <p:sp>
        <p:nvSpPr>
          <p:cNvPr id="37" name="Прямоугольник 36">
            <a:extLst>
              <a:ext uri="{FF2B5EF4-FFF2-40B4-BE49-F238E27FC236}">
                <a16:creationId xmlns:a16="http://schemas.microsoft.com/office/drawing/2014/main" id="{C1F6D4F7-26E2-400C-9971-9082766046B2}"/>
              </a:ext>
            </a:extLst>
          </p:cNvPr>
          <p:cNvSpPr/>
          <p:nvPr/>
        </p:nvSpPr>
        <p:spPr>
          <a:xfrm>
            <a:off x="3701782" y="1237512"/>
            <a:ext cx="360932" cy="344150"/>
          </a:xfrm>
          <a:prstGeom prst="rect">
            <a:avLst/>
          </a:prstGeom>
          <a:noFill/>
          <a:ln w="12700">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ru-RU"/>
          </a:p>
        </p:txBody>
      </p:sp>
      <p:sp>
        <p:nvSpPr>
          <p:cNvPr id="38" name="Прямоугольник 37">
            <a:extLst>
              <a:ext uri="{FF2B5EF4-FFF2-40B4-BE49-F238E27FC236}">
                <a16:creationId xmlns:a16="http://schemas.microsoft.com/office/drawing/2014/main" id="{86A62B3B-8964-4459-AEB2-84B1E78A53BE}"/>
              </a:ext>
            </a:extLst>
          </p:cNvPr>
          <p:cNvSpPr/>
          <p:nvPr/>
        </p:nvSpPr>
        <p:spPr>
          <a:xfrm>
            <a:off x="1210169" y="1214184"/>
            <a:ext cx="1050395" cy="215274"/>
          </a:xfrm>
          <a:prstGeom prst="rect">
            <a:avLst/>
          </a:prstGeom>
          <a:noFill/>
          <a:ln w="12700">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ru-RU"/>
          </a:p>
        </p:txBody>
      </p:sp>
      <p:sp>
        <p:nvSpPr>
          <p:cNvPr id="39" name="Прямоугольник 38">
            <a:extLst>
              <a:ext uri="{FF2B5EF4-FFF2-40B4-BE49-F238E27FC236}">
                <a16:creationId xmlns:a16="http://schemas.microsoft.com/office/drawing/2014/main" id="{C7F59DAD-7757-4CC5-A1B7-E4E436133120}"/>
              </a:ext>
            </a:extLst>
          </p:cNvPr>
          <p:cNvSpPr/>
          <p:nvPr/>
        </p:nvSpPr>
        <p:spPr>
          <a:xfrm>
            <a:off x="1177417" y="2970251"/>
            <a:ext cx="2370138" cy="1101021"/>
          </a:xfrm>
          <a:prstGeom prst="rect">
            <a:avLst/>
          </a:prstGeom>
          <a:noFill/>
          <a:ln w="12700">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ru-RU"/>
          </a:p>
        </p:txBody>
      </p:sp>
      <p:sp>
        <p:nvSpPr>
          <p:cNvPr id="40" name="TextBox 12">
            <a:extLst>
              <a:ext uri="{FF2B5EF4-FFF2-40B4-BE49-F238E27FC236}">
                <a16:creationId xmlns:a16="http://schemas.microsoft.com/office/drawing/2014/main" id="{84056CF1-9C57-4A03-B069-2C622F2339D6}"/>
              </a:ext>
            </a:extLst>
          </p:cNvPr>
          <p:cNvSpPr txBox="1">
            <a:spLocks noChangeArrowheads="1"/>
          </p:cNvSpPr>
          <p:nvPr/>
        </p:nvSpPr>
        <p:spPr bwMode="auto">
          <a:xfrm>
            <a:off x="6514424" y="526346"/>
            <a:ext cx="170431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r>
              <a:rPr lang="en-US" altLang="en-US" sz="1800" dirty="0">
                <a:latin typeface="Tahoma" panose="020B0604030504040204" pitchFamily="34" charset="0"/>
                <a:ea typeface="Tahoma" panose="020B0604030504040204" pitchFamily="34" charset="0"/>
                <a:cs typeface="Tahoma" panose="020B0604030504040204" pitchFamily="34" charset="0"/>
              </a:rPr>
              <a:t>Command Line</a:t>
            </a:r>
            <a:endParaRPr lang="en-US" altLang="en-US" sz="1600" dirty="0">
              <a:latin typeface="Tahoma" panose="020B0604030504040204" pitchFamily="34" charset="0"/>
              <a:ea typeface="Tahoma" panose="020B0604030504040204" pitchFamily="34" charset="0"/>
              <a:cs typeface="Tahoma" panose="020B0604030504040204" pitchFamily="34" charset="0"/>
            </a:endParaRPr>
          </a:p>
        </p:txBody>
      </p:sp>
      <p:sp>
        <p:nvSpPr>
          <p:cNvPr id="41" name="Line 6">
            <a:extLst>
              <a:ext uri="{FF2B5EF4-FFF2-40B4-BE49-F238E27FC236}">
                <a16:creationId xmlns:a16="http://schemas.microsoft.com/office/drawing/2014/main" id="{5CE14C59-8F41-4977-9023-B04E9492F106}"/>
              </a:ext>
            </a:extLst>
          </p:cNvPr>
          <p:cNvSpPr>
            <a:spLocks noChangeShapeType="1"/>
          </p:cNvSpPr>
          <p:nvPr/>
        </p:nvSpPr>
        <p:spPr bwMode="auto">
          <a:xfrm flipH="1">
            <a:off x="7026803" y="867043"/>
            <a:ext cx="0" cy="384380"/>
          </a:xfrm>
          <a:prstGeom prst="line">
            <a:avLst/>
          </a:prstGeom>
          <a:noFill/>
          <a:ln w="38100">
            <a:solidFill>
              <a:srgbClr val="FF6600"/>
            </a:solidFill>
            <a:round/>
            <a:headEnd/>
            <a:tailEnd type="triangle" w="lg" len="lg"/>
          </a:ln>
          <a:effectLst/>
        </p:spPr>
        <p:txBody>
          <a:bodyPr wrap="none" anchor="ctr"/>
          <a:lstStyle/>
          <a:p>
            <a:pPr algn="l" rtl="0" fontAlgn="base">
              <a:spcBef>
                <a:spcPct val="0"/>
              </a:spcBef>
              <a:spcAft>
                <a:spcPct val="0"/>
              </a:spcAft>
            </a:pPr>
            <a:endParaRPr lang="ru-RU" sz="2400" kern="1200">
              <a:solidFill>
                <a:srgbClr val="336699"/>
              </a:solidFill>
              <a:latin typeface="Times New Roman" pitchFamily="18" charset="0"/>
              <a:ea typeface="+mn-ea"/>
              <a:cs typeface="+mn-cs"/>
            </a:endParaRPr>
          </a:p>
        </p:txBody>
      </p:sp>
      <p:sp>
        <p:nvSpPr>
          <p:cNvPr id="3" name="Номер слайда 2">
            <a:extLst>
              <a:ext uri="{FF2B5EF4-FFF2-40B4-BE49-F238E27FC236}">
                <a16:creationId xmlns:a16="http://schemas.microsoft.com/office/drawing/2014/main" id="{55735AAD-E77A-4419-BD64-6588E3AD9FFA}"/>
              </a:ext>
            </a:extLst>
          </p:cNvPr>
          <p:cNvSpPr>
            <a:spLocks noGrp="1"/>
          </p:cNvSpPr>
          <p:nvPr>
            <p:ph type="sldNum" sz="quarter" idx="12"/>
          </p:nvPr>
        </p:nvSpPr>
        <p:spPr/>
        <p:txBody>
          <a:bodyPr/>
          <a:lstStyle/>
          <a:p>
            <a:fld id="{39FC74CF-8B03-5D41-97A3-DD76EB0CCB80}" type="slidenum">
              <a:rPr lang="ru-RU" smtClean="0"/>
              <a:t>4</a:t>
            </a:fld>
            <a:endParaRPr lang="ru-RU"/>
          </a:p>
        </p:txBody>
      </p:sp>
    </p:spTree>
    <p:extLst>
      <p:ext uri="{BB962C8B-B14F-4D97-AF65-F5344CB8AC3E}">
        <p14:creationId xmlns:p14="http://schemas.microsoft.com/office/powerpoint/2010/main" val="127781607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2" descr="Text&#10;&#10;Description automatically generated with low confidence">
            <a:extLst>
              <a:ext uri="{FF2B5EF4-FFF2-40B4-BE49-F238E27FC236}">
                <a16:creationId xmlns:a16="http://schemas.microsoft.com/office/drawing/2014/main" id="{3C934B15-3058-43E6-9B70-A813DDA9C470}"/>
              </a:ext>
            </a:extLst>
          </p:cNvPr>
          <p:cNvPicPr>
            <a:picLocks noChangeAspect="1"/>
          </p:cNvPicPr>
          <p:nvPr/>
        </p:nvPicPr>
        <p:blipFill rotWithShape="1">
          <a:blip r:embed="rId3">
            <a:extLst>
              <a:ext uri="{28A0092B-C50C-407E-A947-70E740481C1C}">
                <a14:useLocalDpi xmlns:a14="http://schemas.microsoft.com/office/drawing/2010/main" val="0"/>
              </a:ext>
            </a:extLst>
          </a:blip>
          <a:srcRect b="10831"/>
          <a:stretch/>
        </p:blipFill>
        <p:spPr>
          <a:xfrm>
            <a:off x="1213051" y="558411"/>
            <a:ext cx="6172379" cy="4309423"/>
          </a:xfrm>
          <a:prstGeom prst="rect">
            <a:avLst/>
          </a:prstGeom>
        </p:spPr>
      </p:pic>
      <p:pic>
        <p:nvPicPr>
          <p:cNvPr id="10" name="Изображение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8901"/>
            <a:ext cx="8530938" cy="554793"/>
          </a:xfrm>
          <a:prstGeom prst="rect">
            <a:avLst/>
          </a:prstGeom>
        </p:spPr>
      </p:pic>
      <p:sp>
        <p:nvSpPr>
          <p:cNvPr id="2" name="Название 1"/>
          <p:cNvSpPr>
            <a:spLocks noGrp="1"/>
          </p:cNvSpPr>
          <p:nvPr>
            <p:ph type="title"/>
          </p:nvPr>
        </p:nvSpPr>
        <p:spPr>
          <a:xfrm>
            <a:off x="-1" y="43960"/>
            <a:ext cx="8686801" cy="461738"/>
          </a:xfrm>
        </p:spPr>
        <p:txBody>
          <a:bodyPr>
            <a:normAutofit/>
          </a:bodyPr>
          <a:lstStyle/>
          <a:p>
            <a:pPr algn="l"/>
            <a:r>
              <a:rPr lang="en-US" sz="1800" dirty="0">
                <a:solidFill>
                  <a:schemeClr val="bg1"/>
                </a:solidFill>
                <a:latin typeface="Tahoma" panose="020B0604030504040204" pitchFamily="34" charset="0"/>
                <a:ea typeface="Tahoma" panose="020B0604030504040204" pitchFamily="34" charset="0"/>
                <a:cs typeface="Tahoma" panose="020B0604030504040204" pitchFamily="34" charset="0"/>
              </a:rPr>
              <a:t>Enquiry - Enquiry Results Display</a:t>
            </a:r>
            <a:endParaRPr lang="ru-RU" sz="18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9" name="Изображение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29069" y="214039"/>
            <a:ext cx="740976" cy="326930"/>
          </a:xfrm>
          <a:prstGeom prst="rect">
            <a:avLst/>
          </a:prstGeom>
        </p:spPr>
      </p:pic>
      <p:pic>
        <p:nvPicPr>
          <p:cNvPr id="19" name="Изображение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529873" y="3290308"/>
            <a:ext cx="1623971" cy="1863011"/>
          </a:xfrm>
          <a:prstGeom prst="rect">
            <a:avLst/>
          </a:prstGeom>
        </p:spPr>
      </p:pic>
      <p:pic>
        <p:nvPicPr>
          <p:cNvPr id="20" name="Picture 1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3909" y="4767262"/>
            <a:ext cx="1260555" cy="307749"/>
          </a:xfrm>
          <a:prstGeom prst="rect">
            <a:avLst/>
          </a:prstGeom>
        </p:spPr>
      </p:pic>
      <p:sp>
        <p:nvSpPr>
          <p:cNvPr id="3" name="Номер слайда 2">
            <a:extLst>
              <a:ext uri="{FF2B5EF4-FFF2-40B4-BE49-F238E27FC236}">
                <a16:creationId xmlns:a16="http://schemas.microsoft.com/office/drawing/2014/main" id="{F6C58572-ED34-4C23-A3E2-46FD876332B6}"/>
              </a:ext>
            </a:extLst>
          </p:cNvPr>
          <p:cNvSpPr>
            <a:spLocks noGrp="1"/>
          </p:cNvSpPr>
          <p:nvPr>
            <p:ph type="sldNum" sz="quarter" idx="12"/>
          </p:nvPr>
        </p:nvSpPr>
        <p:spPr/>
        <p:txBody>
          <a:bodyPr/>
          <a:lstStyle/>
          <a:p>
            <a:fld id="{39FC74CF-8B03-5D41-97A3-DD76EB0CCB80}" type="slidenum">
              <a:rPr lang="ru-RU" smtClean="0"/>
              <a:t>40</a:t>
            </a:fld>
            <a:endParaRPr lang="ru-RU"/>
          </a:p>
        </p:txBody>
      </p:sp>
    </p:spTree>
    <p:extLst>
      <p:ext uri="{BB962C8B-B14F-4D97-AF65-F5344CB8AC3E}">
        <p14:creationId xmlns:p14="http://schemas.microsoft.com/office/powerpoint/2010/main" val="283295380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Изображение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8901"/>
            <a:ext cx="8530938" cy="554793"/>
          </a:xfrm>
          <a:prstGeom prst="rect">
            <a:avLst/>
          </a:prstGeom>
        </p:spPr>
      </p:pic>
      <p:sp>
        <p:nvSpPr>
          <p:cNvPr id="2" name="Название 1"/>
          <p:cNvSpPr>
            <a:spLocks noGrp="1"/>
          </p:cNvSpPr>
          <p:nvPr>
            <p:ph type="title"/>
          </p:nvPr>
        </p:nvSpPr>
        <p:spPr>
          <a:xfrm>
            <a:off x="-1" y="43960"/>
            <a:ext cx="8686801" cy="461738"/>
          </a:xfrm>
        </p:spPr>
        <p:txBody>
          <a:bodyPr>
            <a:normAutofit/>
          </a:bodyPr>
          <a:lstStyle/>
          <a:p>
            <a:pPr algn="l"/>
            <a:r>
              <a:rPr lang="ru-RU" sz="180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altLang="en-US" sz="1800" dirty="0">
                <a:solidFill>
                  <a:schemeClr val="bg1"/>
                </a:solidFill>
                <a:latin typeface="Tahoma" panose="020B0604030504040204" pitchFamily="34" charset="0"/>
                <a:ea typeface="Tahoma" panose="020B0604030504040204" pitchFamily="34" charset="0"/>
                <a:cs typeface="Tahoma" panose="020B0604030504040204" pitchFamily="34" charset="0"/>
              </a:rPr>
              <a:t>Abbreviations</a:t>
            </a:r>
            <a:endParaRPr lang="ru-RU" sz="18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9" name="Изображение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29069" y="214039"/>
            <a:ext cx="740976" cy="326930"/>
          </a:xfrm>
          <a:prstGeom prst="rect">
            <a:avLst/>
          </a:prstGeom>
        </p:spPr>
      </p:pic>
      <p:pic>
        <p:nvPicPr>
          <p:cNvPr id="19" name="Изображение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29873" y="3290308"/>
            <a:ext cx="1623971" cy="1863011"/>
          </a:xfrm>
          <a:prstGeom prst="rect">
            <a:avLst/>
          </a:prstGeom>
        </p:spPr>
      </p:pic>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3909" y="4767262"/>
            <a:ext cx="1260555" cy="307749"/>
          </a:xfrm>
          <a:prstGeom prst="rect">
            <a:avLst/>
          </a:prstGeom>
        </p:spPr>
      </p:pic>
      <p:sp>
        <p:nvSpPr>
          <p:cNvPr id="4" name="Прямоугольник 3">
            <a:extLst>
              <a:ext uri="{FF2B5EF4-FFF2-40B4-BE49-F238E27FC236}">
                <a16:creationId xmlns:a16="http://schemas.microsoft.com/office/drawing/2014/main" id="{80A80B0B-6148-4DF0-B1C1-4C319397582E}"/>
              </a:ext>
            </a:extLst>
          </p:cNvPr>
          <p:cNvSpPr/>
          <p:nvPr/>
        </p:nvSpPr>
        <p:spPr>
          <a:xfrm>
            <a:off x="734186" y="866509"/>
            <a:ext cx="6996224" cy="5447645"/>
          </a:xfrm>
          <a:prstGeom prst="rect">
            <a:avLst/>
          </a:prstGeom>
        </p:spPr>
        <p:txBody>
          <a:bodyPr wrap="square">
            <a:spAutoFit/>
          </a:bodyPr>
          <a:lstStyle/>
          <a:p>
            <a:pPr algn="just">
              <a:spcAft>
                <a:spcPts val="600"/>
              </a:spcAft>
              <a:buBlip>
                <a:blip r:embed="rId7"/>
              </a:buBlip>
            </a:pPr>
            <a:r>
              <a:rPr kumimoji="0" lang="ru-RU" altLang="en-US" sz="18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 </a:t>
            </a:r>
            <a:r>
              <a:rPr lang="en-US" altLang="en-US" sz="1600" dirty="0">
                <a:solidFill>
                  <a:prstClr val="black"/>
                </a:solidFill>
                <a:latin typeface="Tahoma" panose="020B0604030504040204" pitchFamily="34" charset="0"/>
                <a:ea typeface="Tahoma" panose="020B0604030504040204" pitchFamily="34" charset="0"/>
                <a:cs typeface="Tahoma" panose="020B0604030504040204" pitchFamily="34" charset="0"/>
              </a:rPr>
              <a:t>Abbreviations are used to speed up launching Applications, Versions and Enquiries by entering a simplified name in the Command Line. </a:t>
            </a:r>
          </a:p>
          <a:p>
            <a:pPr algn="just">
              <a:spcAft>
                <a:spcPts val="600"/>
              </a:spcAft>
            </a:pPr>
            <a:endParaRPr lang="en-US" altLang="en-US" sz="1600" dirty="0">
              <a:solidFill>
                <a:prstClr val="black"/>
              </a:solidFill>
              <a:latin typeface="Tahoma" panose="020B0604030504040204" pitchFamily="34" charset="0"/>
              <a:ea typeface="Tahoma" panose="020B0604030504040204" pitchFamily="34" charset="0"/>
              <a:cs typeface="Tahoma" panose="020B0604030504040204" pitchFamily="34" charset="0"/>
            </a:endParaRPr>
          </a:p>
          <a:p>
            <a:pPr algn="just">
              <a:spcAft>
                <a:spcPts val="600"/>
              </a:spcAft>
              <a:buBlip>
                <a:blip r:embed="rId7"/>
              </a:buBlip>
            </a:pPr>
            <a:r>
              <a:rPr lang="en-US" altLang="en-US" sz="1600" dirty="0">
                <a:solidFill>
                  <a:prstClr val="black"/>
                </a:solidFill>
                <a:latin typeface="Tahoma" panose="020B0604030504040204" pitchFamily="34" charset="0"/>
                <a:ea typeface="Tahoma" panose="020B0604030504040204" pitchFamily="34" charset="0"/>
                <a:cs typeface="Tahoma" panose="020B0604030504040204" pitchFamily="34" charset="0"/>
              </a:rPr>
              <a:t> Abbreviations allow us to shorten the names of regularly used Applications, Versions and Enquiries</a:t>
            </a:r>
          </a:p>
          <a:p>
            <a:pPr algn="just">
              <a:spcAft>
                <a:spcPts val="600"/>
              </a:spcAft>
            </a:pPr>
            <a:endParaRPr lang="en-US" sz="1600" dirty="0">
              <a:solidFill>
                <a:prstClr val="black"/>
              </a:solidFill>
              <a:latin typeface="Tahoma" panose="020B0604030504040204" pitchFamily="34" charset="0"/>
              <a:ea typeface="Tahoma" panose="020B0604030504040204" pitchFamily="34" charset="0"/>
              <a:cs typeface="Tahoma" panose="020B0604030504040204" pitchFamily="34" charset="0"/>
            </a:endParaRPr>
          </a:p>
          <a:p>
            <a:pPr algn="just">
              <a:spcAft>
                <a:spcPts val="600"/>
              </a:spcAft>
              <a:buBlip>
                <a:blip r:embed="rId7"/>
              </a:buBlip>
            </a:pPr>
            <a:r>
              <a:rPr lang="fr-FR" altLang="en-US" sz="1600" dirty="0">
                <a:solidFill>
                  <a:prstClr val="black"/>
                </a:solidFill>
                <a:latin typeface="Tahoma" panose="020B0604030504040204" pitchFamily="34" charset="0"/>
                <a:ea typeface="Tahoma" panose="020B0604030504040204" pitchFamily="34" charset="0"/>
                <a:cs typeface="Tahoma" panose="020B0604030504040204" pitchFamily="34" charset="0"/>
              </a:rPr>
              <a:t> </a:t>
            </a:r>
            <a:r>
              <a:rPr lang="en-US" sz="1600" dirty="0">
                <a:solidFill>
                  <a:prstClr val="black"/>
                </a:solidFill>
                <a:latin typeface="Tahoma" panose="020B0604030504040204" pitchFamily="34" charset="0"/>
                <a:ea typeface="Tahoma" panose="020B0604030504040204" pitchFamily="34" charset="0"/>
                <a:cs typeface="Tahoma" panose="020B0604030504040204" pitchFamily="34" charset="0"/>
              </a:rPr>
              <a:t>Input Reduction</a:t>
            </a:r>
          </a:p>
          <a:p>
            <a:pPr marL="0" marR="0" lvl="0" indent="0" algn="just" defTabSz="457200" rtl="0" eaLnBrk="1" fontAlgn="auto" latinLnBrk="0" hangingPunct="1">
              <a:lnSpc>
                <a:spcPct val="100000"/>
              </a:lnSpc>
              <a:spcBef>
                <a:spcPts val="0"/>
              </a:spcBef>
              <a:spcAft>
                <a:spcPts val="600"/>
              </a:spcAft>
              <a:buClrTx/>
              <a:buSzTx/>
              <a:buFontTx/>
              <a:buNone/>
              <a:tabLst/>
              <a:defRPr/>
            </a:pPr>
            <a:endParaRPr kumimoji="0" lang="en-US" altLang="en-US"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a:p>
            <a:pPr marL="0" marR="0" lvl="0" indent="0" algn="just" defTabSz="457200" rtl="0" eaLnBrk="1" fontAlgn="auto" latinLnBrk="0" hangingPunct="1">
              <a:lnSpc>
                <a:spcPct val="100000"/>
              </a:lnSpc>
              <a:spcBef>
                <a:spcPts val="0"/>
              </a:spcBef>
              <a:spcAft>
                <a:spcPts val="600"/>
              </a:spcAft>
              <a:buClrTx/>
              <a:buSzTx/>
              <a:buFontTx/>
              <a:buNone/>
              <a:tabLst/>
              <a:defRPr/>
            </a:pPr>
            <a:endParaRPr kumimoji="0" lang="en-US" altLang="en-US"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a:p>
            <a:pPr marL="0" marR="0" lvl="0" indent="0" algn="just" defTabSz="457200" rtl="0" eaLnBrk="1" fontAlgn="auto" latinLnBrk="0" hangingPunct="1">
              <a:lnSpc>
                <a:spcPct val="100000"/>
              </a:lnSpc>
              <a:spcBef>
                <a:spcPts val="0"/>
              </a:spcBef>
              <a:spcAft>
                <a:spcPts val="600"/>
              </a:spcAft>
              <a:buClrTx/>
              <a:buSzTx/>
              <a:buFontTx/>
              <a:buNone/>
              <a:tabLst/>
              <a:defRPr/>
            </a:pPr>
            <a:endParaRPr kumimoji="0" lang="en-US" altLang="en-US"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a:p>
            <a:pPr marL="0" marR="0" lvl="0" indent="0" algn="just" defTabSz="457200" rtl="0" eaLnBrk="1" fontAlgn="auto" latinLnBrk="0" hangingPunct="1">
              <a:lnSpc>
                <a:spcPct val="100000"/>
              </a:lnSpc>
              <a:spcBef>
                <a:spcPts val="0"/>
              </a:spcBef>
              <a:spcAft>
                <a:spcPts val="600"/>
              </a:spcAft>
              <a:buClrTx/>
              <a:buSzTx/>
              <a:buFontTx/>
              <a:buNone/>
              <a:tabLst/>
              <a:defRPr/>
            </a:pPr>
            <a:endParaRPr kumimoji="0" lang="en-US" altLang="en-US"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a:p>
            <a:pPr marL="0" marR="0" lvl="0" indent="0" algn="just" defTabSz="457200" rtl="0" eaLnBrk="1" fontAlgn="auto" latinLnBrk="0" hangingPunct="1">
              <a:lnSpc>
                <a:spcPct val="100000"/>
              </a:lnSpc>
              <a:spcBef>
                <a:spcPts val="0"/>
              </a:spcBef>
              <a:spcAft>
                <a:spcPts val="600"/>
              </a:spcAft>
              <a:buClrTx/>
              <a:buSzTx/>
              <a:tabLst/>
              <a:defRPr/>
            </a:pPr>
            <a:endParaRPr kumimoji="0" lang="fr-FR" altLang="en-US"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a:p>
            <a:pPr marL="0" marR="0" lvl="0" indent="0" algn="just" defTabSz="457200" rtl="0" eaLnBrk="1" fontAlgn="auto" latinLnBrk="0" hangingPunct="1">
              <a:lnSpc>
                <a:spcPct val="100000"/>
              </a:lnSpc>
              <a:spcBef>
                <a:spcPts val="0"/>
              </a:spcBef>
              <a:spcAft>
                <a:spcPts val="600"/>
              </a:spcAft>
              <a:buClrTx/>
              <a:buSzTx/>
              <a:buFontTx/>
              <a:buNone/>
              <a:tabLst/>
              <a:defRPr/>
            </a:pPr>
            <a:endParaRPr kumimoji="0" lang="en-US" altLang="en-US"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a:p>
            <a:pPr marL="0" marR="0" lvl="0" indent="0" algn="just" defTabSz="457200" rtl="0" eaLnBrk="1" fontAlgn="auto" latinLnBrk="0" hangingPunct="1">
              <a:lnSpc>
                <a:spcPct val="100000"/>
              </a:lnSpc>
              <a:spcBef>
                <a:spcPts val="0"/>
              </a:spcBef>
              <a:spcAft>
                <a:spcPts val="600"/>
              </a:spcAft>
              <a:buClrTx/>
              <a:buSzTx/>
              <a:buFontTx/>
              <a:buNone/>
              <a:tabLst/>
              <a:defRPr/>
            </a:pPr>
            <a:endParaRPr kumimoji="0" lang="en-US" altLang="en-US"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a:p>
            <a:pPr marL="0" marR="0" lvl="0" indent="0" algn="just" defTabSz="457200" rtl="0" eaLnBrk="1" fontAlgn="auto" latinLnBrk="0" hangingPunct="1">
              <a:lnSpc>
                <a:spcPct val="100000"/>
              </a:lnSpc>
              <a:spcBef>
                <a:spcPts val="0"/>
              </a:spcBef>
              <a:spcAft>
                <a:spcPts val="600"/>
              </a:spcAft>
              <a:buClrTx/>
              <a:buSzTx/>
              <a:buFontTx/>
              <a:buNone/>
              <a:tabLst/>
              <a:defRPr/>
            </a:pPr>
            <a:endParaRPr kumimoji="0" lang="en-US" altLang="en-US"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a:p>
            <a:pPr marL="0" marR="0" lvl="0" indent="0" algn="just" defTabSz="457200" rtl="0" eaLnBrk="1" fontAlgn="auto" latinLnBrk="0" hangingPunct="1">
              <a:lnSpc>
                <a:spcPct val="100000"/>
              </a:lnSpc>
              <a:spcBef>
                <a:spcPts val="0"/>
              </a:spcBef>
              <a:spcAft>
                <a:spcPts val="600"/>
              </a:spcAft>
              <a:buClrTx/>
              <a:buSzTx/>
              <a:buFontTx/>
              <a:buNone/>
              <a:tabLst/>
              <a:defRPr/>
            </a:pPr>
            <a:endParaRPr kumimoji="0" lang="en-US" altLang="en-US" sz="18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just" defTabSz="457200" rtl="0" eaLnBrk="1" fontAlgn="auto" latinLnBrk="0" hangingPunct="1">
              <a:lnSpc>
                <a:spcPct val="100000"/>
              </a:lnSpc>
              <a:spcBef>
                <a:spcPts val="0"/>
              </a:spcBef>
              <a:spcAft>
                <a:spcPts val="600"/>
              </a:spcAft>
              <a:buClrTx/>
              <a:buSzTx/>
              <a:buFontTx/>
              <a:buBlip>
                <a:blip r:embed="rId7"/>
              </a:buBlip>
              <a:tabLst/>
              <a:defRPr/>
            </a:pPr>
            <a:endParaRPr kumimoji="0" lang="ru-RU" sz="18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3" name="Номер слайда 2">
            <a:extLst>
              <a:ext uri="{FF2B5EF4-FFF2-40B4-BE49-F238E27FC236}">
                <a16:creationId xmlns:a16="http://schemas.microsoft.com/office/drawing/2014/main" id="{4CFFCD17-59D5-425F-8B68-BCE6612696EA}"/>
              </a:ext>
            </a:extLst>
          </p:cNvPr>
          <p:cNvSpPr>
            <a:spLocks noGrp="1"/>
          </p:cNvSpPr>
          <p:nvPr>
            <p:ph type="sldNum" sz="quarter" idx="12"/>
          </p:nvPr>
        </p:nvSpPr>
        <p:spPr/>
        <p:txBody>
          <a:bodyPr/>
          <a:lstStyle/>
          <a:p>
            <a:fld id="{39FC74CF-8B03-5D41-97A3-DD76EB0CCB80}" type="slidenum">
              <a:rPr lang="ru-RU" smtClean="0"/>
              <a:t>41</a:t>
            </a:fld>
            <a:endParaRPr lang="ru-RU"/>
          </a:p>
        </p:txBody>
      </p:sp>
    </p:spTree>
    <p:extLst>
      <p:ext uri="{BB962C8B-B14F-4D97-AF65-F5344CB8AC3E}">
        <p14:creationId xmlns:p14="http://schemas.microsoft.com/office/powerpoint/2010/main" val="106611930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Рисунок 6">
            <a:extLst>
              <a:ext uri="{FF2B5EF4-FFF2-40B4-BE49-F238E27FC236}">
                <a16:creationId xmlns:a16="http://schemas.microsoft.com/office/drawing/2014/main" id="{E6125AF4-A027-4801-8E75-B36348731771}"/>
              </a:ext>
            </a:extLst>
          </p:cNvPr>
          <p:cNvPicPr>
            <a:picLocks noChangeAspect="1"/>
          </p:cNvPicPr>
          <p:nvPr/>
        </p:nvPicPr>
        <p:blipFill>
          <a:blip r:embed="rId3"/>
          <a:stretch>
            <a:fillRect/>
          </a:stretch>
        </p:blipFill>
        <p:spPr>
          <a:xfrm>
            <a:off x="515138" y="2868254"/>
            <a:ext cx="2319689" cy="1589899"/>
          </a:xfrm>
          <a:prstGeom prst="rect">
            <a:avLst/>
          </a:prstGeom>
          <a:noFill/>
          <a:ln w="9525">
            <a:solidFill>
              <a:schemeClr val="tx1"/>
            </a:solidFill>
            <a:miter lim="800000"/>
            <a:headEnd/>
            <a:tailEnd/>
          </a:ln>
          <a:effectLst>
            <a:prstShdw prst="shdw17" dist="17961" dir="2700000">
              <a:schemeClr val="accent1">
                <a:gamma/>
                <a:shade val="60000"/>
                <a:invGamma/>
              </a:schemeClr>
            </a:prstShdw>
          </a:effectLst>
        </p:spPr>
      </p:pic>
      <p:pic>
        <p:nvPicPr>
          <p:cNvPr id="10" name="Изображение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8901"/>
            <a:ext cx="8530938" cy="554793"/>
          </a:xfrm>
          <a:prstGeom prst="rect">
            <a:avLst/>
          </a:prstGeom>
        </p:spPr>
      </p:pic>
      <p:sp>
        <p:nvSpPr>
          <p:cNvPr id="2" name="Название 1"/>
          <p:cNvSpPr>
            <a:spLocks noGrp="1"/>
          </p:cNvSpPr>
          <p:nvPr>
            <p:ph type="title"/>
          </p:nvPr>
        </p:nvSpPr>
        <p:spPr>
          <a:xfrm>
            <a:off x="-1" y="43960"/>
            <a:ext cx="8686801" cy="461738"/>
          </a:xfrm>
        </p:spPr>
        <p:txBody>
          <a:bodyPr>
            <a:normAutofit/>
          </a:bodyPr>
          <a:lstStyle/>
          <a:p>
            <a:pPr algn="l"/>
            <a:r>
              <a:rPr lang="ru-RU" sz="180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800" dirty="0">
                <a:solidFill>
                  <a:schemeClr val="bg1"/>
                </a:solidFill>
                <a:latin typeface="Tahoma" panose="020B0604030504040204" pitchFamily="34" charset="0"/>
                <a:ea typeface="Tahoma" panose="020B0604030504040204" pitchFamily="34" charset="0"/>
                <a:cs typeface="Tahoma" panose="020B0604030504040204" pitchFamily="34" charset="0"/>
              </a:rPr>
              <a:t>Creation of </a:t>
            </a:r>
            <a:r>
              <a:rPr lang="en-US" altLang="en-US" sz="1800" dirty="0">
                <a:solidFill>
                  <a:schemeClr val="bg1"/>
                </a:solidFill>
                <a:latin typeface="Tahoma" panose="020B0604030504040204" pitchFamily="34" charset="0"/>
                <a:ea typeface="Tahoma" panose="020B0604030504040204" pitchFamily="34" charset="0"/>
                <a:cs typeface="Tahoma" panose="020B0604030504040204" pitchFamily="34" charset="0"/>
              </a:rPr>
              <a:t>Abbreviations</a:t>
            </a:r>
            <a:endParaRPr lang="ru-RU" sz="18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9" name="Изображение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29069" y="214039"/>
            <a:ext cx="740976" cy="326930"/>
          </a:xfrm>
          <a:prstGeom prst="rect">
            <a:avLst/>
          </a:prstGeom>
        </p:spPr>
      </p:pic>
      <p:pic>
        <p:nvPicPr>
          <p:cNvPr id="19" name="Изображение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529873" y="3290308"/>
            <a:ext cx="1623971" cy="1863011"/>
          </a:xfrm>
          <a:prstGeom prst="rect">
            <a:avLst/>
          </a:prstGeom>
        </p:spPr>
      </p:pic>
      <p:pic>
        <p:nvPicPr>
          <p:cNvPr id="20" name="Picture 1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3909" y="4767262"/>
            <a:ext cx="1260555" cy="307749"/>
          </a:xfrm>
          <a:prstGeom prst="rect">
            <a:avLst/>
          </a:prstGeom>
        </p:spPr>
      </p:pic>
      <p:sp>
        <p:nvSpPr>
          <p:cNvPr id="12" name="Line 5">
            <a:extLst>
              <a:ext uri="{FF2B5EF4-FFF2-40B4-BE49-F238E27FC236}">
                <a16:creationId xmlns:a16="http://schemas.microsoft.com/office/drawing/2014/main" id="{0ABF2E7A-85E8-4B2C-BE51-DB7DE4438B76}"/>
              </a:ext>
            </a:extLst>
          </p:cNvPr>
          <p:cNvSpPr>
            <a:spLocks noChangeShapeType="1"/>
          </p:cNvSpPr>
          <p:nvPr/>
        </p:nvSpPr>
        <p:spPr bwMode="auto">
          <a:xfrm flipH="1" flipV="1">
            <a:off x="2824558" y="4100871"/>
            <a:ext cx="2264443" cy="0"/>
          </a:xfrm>
          <a:prstGeom prst="line">
            <a:avLst/>
          </a:prstGeom>
          <a:noFill/>
          <a:ln w="38100">
            <a:solidFill>
              <a:srgbClr val="FF6600"/>
            </a:solidFill>
            <a:round/>
            <a:headEnd/>
            <a:tailEnd type="triangle" w="lg" len="lg"/>
          </a:ln>
          <a:effectLst/>
        </p:spPr>
        <p:txBody>
          <a:bodyPr wrap="none" anchor="ctr"/>
          <a:lstStyle/>
          <a:p>
            <a:pPr algn="l" rtl="0" fontAlgn="base">
              <a:spcBef>
                <a:spcPct val="0"/>
              </a:spcBef>
              <a:spcAft>
                <a:spcPct val="0"/>
              </a:spcAft>
            </a:pPr>
            <a:endParaRPr lang="ru-RU" sz="2400" kern="1200">
              <a:solidFill>
                <a:srgbClr val="336699"/>
              </a:solidFill>
              <a:latin typeface="Times New Roman" pitchFamily="18" charset="0"/>
              <a:ea typeface="+mn-ea"/>
              <a:cs typeface="+mn-cs"/>
            </a:endParaRPr>
          </a:p>
        </p:txBody>
      </p:sp>
      <p:sp>
        <p:nvSpPr>
          <p:cNvPr id="13" name="Line 6">
            <a:extLst>
              <a:ext uri="{FF2B5EF4-FFF2-40B4-BE49-F238E27FC236}">
                <a16:creationId xmlns:a16="http://schemas.microsoft.com/office/drawing/2014/main" id="{9B7EF18F-58E2-4427-8D97-91CAA2DF562D}"/>
              </a:ext>
            </a:extLst>
          </p:cNvPr>
          <p:cNvSpPr>
            <a:spLocks noChangeShapeType="1"/>
          </p:cNvSpPr>
          <p:nvPr/>
        </p:nvSpPr>
        <p:spPr bwMode="auto">
          <a:xfrm flipH="1" flipV="1">
            <a:off x="2824558" y="3251863"/>
            <a:ext cx="842011" cy="0"/>
          </a:xfrm>
          <a:prstGeom prst="line">
            <a:avLst/>
          </a:prstGeom>
          <a:noFill/>
          <a:ln w="38100">
            <a:solidFill>
              <a:srgbClr val="FF6600"/>
            </a:solidFill>
            <a:round/>
            <a:headEnd/>
            <a:tailEnd type="triangle" w="lg" len="lg"/>
          </a:ln>
          <a:effectLst/>
        </p:spPr>
        <p:txBody>
          <a:bodyPr wrap="none" anchor="ctr"/>
          <a:lstStyle/>
          <a:p>
            <a:pPr algn="l" rtl="0" fontAlgn="base">
              <a:spcBef>
                <a:spcPct val="0"/>
              </a:spcBef>
              <a:spcAft>
                <a:spcPct val="0"/>
              </a:spcAft>
            </a:pPr>
            <a:endParaRPr lang="ru-RU" sz="2400" kern="1200">
              <a:solidFill>
                <a:srgbClr val="336699"/>
              </a:solidFill>
              <a:latin typeface="Times New Roman" pitchFamily="18" charset="0"/>
              <a:ea typeface="+mn-ea"/>
              <a:cs typeface="+mn-cs"/>
            </a:endParaRPr>
          </a:p>
        </p:txBody>
      </p:sp>
      <p:sp>
        <p:nvSpPr>
          <p:cNvPr id="14" name="TextBox 13">
            <a:extLst>
              <a:ext uri="{FF2B5EF4-FFF2-40B4-BE49-F238E27FC236}">
                <a16:creationId xmlns:a16="http://schemas.microsoft.com/office/drawing/2014/main" id="{440776F0-B040-477B-925B-446933A43650}"/>
              </a:ext>
            </a:extLst>
          </p:cNvPr>
          <p:cNvSpPr txBox="1"/>
          <p:nvPr/>
        </p:nvSpPr>
        <p:spPr>
          <a:xfrm>
            <a:off x="340669" y="683416"/>
            <a:ext cx="4578438" cy="369332"/>
          </a:xfrm>
          <a:prstGeom prst="rect">
            <a:avLst/>
          </a:prstGeom>
          <a:noFill/>
        </p:spPr>
        <p:txBody>
          <a:bodyPr wrap="square">
            <a:spAutoFit/>
          </a:bodyPr>
          <a:lstStyle/>
          <a:p>
            <a:pPr marL="0" marR="0" lvl="0" indent="0" algn="just" defTabSz="457200" rtl="0" eaLnBrk="1" fontAlgn="auto" latinLnBrk="0" hangingPunct="1">
              <a:lnSpc>
                <a:spcPct val="100000"/>
              </a:lnSpc>
              <a:spcBef>
                <a:spcPts val="0"/>
              </a:spcBef>
              <a:spcAft>
                <a:spcPts val="600"/>
              </a:spcAft>
              <a:buClrTx/>
              <a:buSzTx/>
              <a:tabLst/>
              <a:defRPr/>
            </a:pPr>
            <a:r>
              <a:rPr lang="en-US" altLang="en-US" b="1" dirty="0">
                <a:solidFill>
                  <a:srgbClr val="0070C0"/>
                </a:solidFill>
                <a:latin typeface="Tahoma" panose="020B0604030504040204" pitchFamily="34" charset="0"/>
                <a:ea typeface="Tahoma" panose="020B0604030504040204" pitchFamily="34" charset="0"/>
                <a:cs typeface="Tahoma" panose="020B0604030504040204" pitchFamily="34" charset="0"/>
              </a:rPr>
              <a:t>Application ABBREVIATION</a:t>
            </a:r>
          </a:p>
        </p:txBody>
      </p:sp>
      <p:sp>
        <p:nvSpPr>
          <p:cNvPr id="15" name="TextBox 14">
            <a:extLst>
              <a:ext uri="{FF2B5EF4-FFF2-40B4-BE49-F238E27FC236}">
                <a16:creationId xmlns:a16="http://schemas.microsoft.com/office/drawing/2014/main" id="{FD22B413-8EFA-4FDA-BE22-CBBB9CC66C8F}"/>
              </a:ext>
            </a:extLst>
          </p:cNvPr>
          <p:cNvSpPr txBox="1"/>
          <p:nvPr/>
        </p:nvSpPr>
        <p:spPr>
          <a:xfrm>
            <a:off x="340669" y="1117883"/>
            <a:ext cx="3627962" cy="338554"/>
          </a:xfrm>
          <a:prstGeom prst="rect">
            <a:avLst/>
          </a:prstGeom>
          <a:noFill/>
        </p:spPr>
        <p:txBody>
          <a:bodyPr wrap="square">
            <a:spAutoFit/>
          </a:bodyPr>
          <a:lstStyle/>
          <a:p>
            <a:r>
              <a:rPr lang="en-US" sz="1600" dirty="0">
                <a:latin typeface="Tahoma" panose="020B0604030504040204" pitchFamily="34" charset="0"/>
                <a:ea typeface="Tahoma" panose="020B0604030504040204" pitchFamily="34" charset="0"/>
                <a:cs typeface="Tahoma" panose="020B0604030504040204" pitchFamily="34" charset="0"/>
              </a:rPr>
              <a:t>ABBREVIATION could contain</a:t>
            </a:r>
            <a:r>
              <a:rPr lang="ru-RU" sz="1600" dirty="0">
                <a:latin typeface="Tahoma" panose="020B0604030504040204" pitchFamily="34" charset="0"/>
                <a:ea typeface="Tahoma" panose="020B0604030504040204" pitchFamily="34" charset="0"/>
                <a:cs typeface="Tahoma" panose="020B0604030504040204" pitchFamily="34" charset="0"/>
              </a:rPr>
              <a:t>:</a:t>
            </a:r>
            <a:endParaRPr lang="ru-RU" sz="1600" dirty="0"/>
          </a:p>
        </p:txBody>
      </p:sp>
      <p:sp>
        <p:nvSpPr>
          <p:cNvPr id="16" name="TextBox 15">
            <a:extLst>
              <a:ext uri="{FF2B5EF4-FFF2-40B4-BE49-F238E27FC236}">
                <a16:creationId xmlns:a16="http://schemas.microsoft.com/office/drawing/2014/main" id="{211E0511-2C7C-4668-9162-D8E91345459C}"/>
              </a:ext>
            </a:extLst>
          </p:cNvPr>
          <p:cNvSpPr txBox="1"/>
          <p:nvPr/>
        </p:nvSpPr>
        <p:spPr>
          <a:xfrm>
            <a:off x="340669" y="1428260"/>
            <a:ext cx="7416796" cy="1692771"/>
          </a:xfrm>
          <a:prstGeom prst="rect">
            <a:avLst/>
          </a:prstGeom>
          <a:noFill/>
        </p:spPr>
        <p:txBody>
          <a:bodyPr wrap="square">
            <a:spAutoFit/>
          </a:bodyPr>
          <a:lstStyle/>
          <a:p>
            <a:pPr algn="just">
              <a:spcAft>
                <a:spcPts val="600"/>
              </a:spcAft>
              <a:buBlip>
                <a:blip r:embed="rId8"/>
              </a:buBlip>
            </a:pPr>
            <a:r>
              <a:rPr kumimoji="0" lang="ru-RU" altLang="en-US" sz="20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 </a:t>
            </a:r>
            <a:r>
              <a:rPr lang="en-US" altLang="en-US" sz="1600" dirty="0">
                <a:latin typeface="Tahoma" panose="020B0604030504040204" pitchFamily="34" charset="0"/>
                <a:ea typeface="Tahoma" panose="020B0604030504040204" pitchFamily="34" charset="0"/>
                <a:cs typeface="Tahoma" panose="020B0604030504040204" pitchFamily="34" charset="0"/>
              </a:rPr>
              <a:t>Application/version</a:t>
            </a:r>
            <a:r>
              <a:rPr lang="ru-RU" altLang="en-US" sz="1600" dirty="0">
                <a:latin typeface="Tahoma" panose="020B0604030504040204" pitchFamily="34" charset="0"/>
                <a:ea typeface="Tahoma" panose="020B0604030504040204" pitchFamily="34" charset="0"/>
                <a:cs typeface="Tahoma" panose="020B0604030504040204" pitchFamily="34" charset="0"/>
              </a:rPr>
              <a:t> </a:t>
            </a:r>
            <a:r>
              <a:rPr lang="en-US" altLang="en-US" sz="1600" dirty="0">
                <a:latin typeface="Tahoma" panose="020B0604030504040204" pitchFamily="34" charset="0"/>
                <a:ea typeface="Tahoma" panose="020B0604030504040204" pitchFamily="34" charset="0"/>
                <a:cs typeface="Tahoma" panose="020B0604030504040204" pitchFamily="34" charset="0"/>
              </a:rPr>
              <a:t>(CUSTOMER)</a:t>
            </a:r>
          </a:p>
          <a:p>
            <a:pPr algn="just">
              <a:spcAft>
                <a:spcPts val="600"/>
              </a:spcAft>
              <a:buBlip>
                <a:blip r:embed="rId8"/>
              </a:buBlip>
            </a:pPr>
            <a:r>
              <a:rPr lang="en-US" altLang="en-US" sz="1600" dirty="0">
                <a:latin typeface="Tahoma" panose="020B0604030504040204" pitchFamily="34" charset="0"/>
                <a:ea typeface="Tahoma" panose="020B0604030504040204" pitchFamily="34" charset="0"/>
                <a:cs typeface="Tahoma" panose="020B0604030504040204" pitchFamily="34" charset="0"/>
              </a:rPr>
              <a:t> Application + function (</a:t>
            </a:r>
            <a:r>
              <a:rPr lang="en-US" sz="1600" dirty="0">
                <a:latin typeface="Tahoma" panose="020B0604030504040204" pitchFamily="34" charset="0"/>
                <a:ea typeface="Tahoma" panose="020B0604030504040204" pitchFamily="34" charset="0"/>
                <a:cs typeface="Tahoma" panose="020B0604030504040204" pitchFamily="34" charset="0"/>
              </a:rPr>
              <a:t>CUSTOMER I)</a:t>
            </a:r>
          </a:p>
          <a:p>
            <a:pPr algn="just">
              <a:spcAft>
                <a:spcPts val="600"/>
              </a:spcAft>
              <a:buBlip>
                <a:blip r:embed="rId8"/>
              </a:buBlip>
            </a:pPr>
            <a:r>
              <a:rPr lang="fr-FR" altLang="en-US" sz="1600" dirty="0">
                <a:latin typeface="Tahoma" panose="020B0604030504040204" pitchFamily="34" charset="0"/>
                <a:ea typeface="Tahoma" panose="020B0604030504040204" pitchFamily="34" charset="0"/>
                <a:cs typeface="Tahoma" panose="020B0604030504040204" pitchFamily="34" charset="0"/>
              </a:rPr>
              <a:t> </a:t>
            </a:r>
            <a:r>
              <a:rPr lang="en-US" altLang="en-US" sz="1600" dirty="0">
                <a:latin typeface="Tahoma" panose="020B0604030504040204" pitchFamily="34" charset="0"/>
                <a:ea typeface="Tahoma" panose="020B0604030504040204" pitchFamily="34" charset="0"/>
                <a:cs typeface="Tahoma" panose="020B0604030504040204" pitchFamily="34" charset="0"/>
              </a:rPr>
              <a:t>Application + function + record ID (</a:t>
            </a:r>
            <a:r>
              <a:rPr lang="en-US" sz="1600" dirty="0">
                <a:latin typeface="Tahoma" panose="020B0604030504040204" pitchFamily="34" charset="0"/>
                <a:ea typeface="Tahoma" panose="020B0604030504040204" pitchFamily="34" charset="0"/>
                <a:cs typeface="Tahoma" panose="020B0604030504040204" pitchFamily="34" charset="0"/>
              </a:rPr>
              <a:t>CUSTOMER I 999999)</a:t>
            </a:r>
          </a:p>
          <a:p>
            <a:pPr algn="just">
              <a:spcAft>
                <a:spcPts val="600"/>
              </a:spcAft>
              <a:buBlip>
                <a:blip r:embed="rId8"/>
              </a:buBlip>
            </a:pPr>
            <a:r>
              <a:rPr lang="en-US" sz="1600" dirty="0">
                <a:latin typeface="Tahoma" panose="020B0604030504040204" pitchFamily="34" charset="0"/>
                <a:ea typeface="Tahoma" panose="020B0604030504040204" pitchFamily="34" charset="0"/>
                <a:cs typeface="Tahoma" panose="020B0604030504040204" pitchFamily="34" charset="0"/>
              </a:rPr>
              <a:t> Enquiry (ENQ %CUSTOMER)</a:t>
            </a:r>
          </a:p>
          <a:p>
            <a:pPr algn="just">
              <a:spcAft>
                <a:spcPts val="600"/>
              </a:spcAft>
              <a:buBlip>
                <a:blip r:embed="rId8"/>
              </a:buBlip>
            </a:pPr>
            <a:endParaRPr lang="en-US" sz="1600" dirty="0">
              <a:latin typeface="Tahoma" panose="020B0604030504040204" pitchFamily="34" charset="0"/>
              <a:ea typeface="Tahoma" panose="020B0604030504040204" pitchFamily="34" charset="0"/>
              <a:cs typeface="Tahoma" panose="020B0604030504040204" pitchFamily="34" charset="0"/>
            </a:endParaRPr>
          </a:p>
        </p:txBody>
      </p:sp>
      <p:sp>
        <p:nvSpPr>
          <p:cNvPr id="21" name="TextBox 20">
            <a:extLst>
              <a:ext uri="{FF2B5EF4-FFF2-40B4-BE49-F238E27FC236}">
                <a16:creationId xmlns:a16="http://schemas.microsoft.com/office/drawing/2014/main" id="{6A2E5AAF-B326-4997-8BC6-865C1B24E02B}"/>
              </a:ext>
            </a:extLst>
          </p:cNvPr>
          <p:cNvSpPr txBox="1"/>
          <p:nvPr/>
        </p:nvSpPr>
        <p:spPr>
          <a:xfrm>
            <a:off x="3666571" y="3048760"/>
            <a:ext cx="4732986" cy="369332"/>
          </a:xfrm>
          <a:prstGeom prst="rect">
            <a:avLst/>
          </a:prstGeom>
          <a:noFill/>
        </p:spPr>
        <p:txBody>
          <a:bodyPr wrap="square">
            <a:spAutoFit/>
          </a:bodyPr>
          <a:lstStyle/>
          <a:p>
            <a:pPr lvl="0" algn="just">
              <a:spcAft>
                <a:spcPts val="600"/>
              </a:spcAft>
              <a:defRPr/>
            </a:pPr>
            <a:r>
              <a:rPr lang="en-US" sz="1800" dirty="0">
                <a:solidFill>
                  <a:prstClr val="black"/>
                </a:solidFill>
                <a:latin typeface="Tahoma" panose="020B0604030504040204" pitchFamily="34" charset="0"/>
                <a:ea typeface="Tahoma" panose="020B0604030504040204" pitchFamily="34" charset="0"/>
                <a:cs typeface="Tahoma" panose="020B0604030504040204" pitchFamily="34" charset="0"/>
              </a:rPr>
              <a:t>Name of Abbreviation as Record</a:t>
            </a:r>
            <a:r>
              <a:rPr lang="ru-RU" sz="1800" dirty="0">
                <a:solidFill>
                  <a:prstClr val="black"/>
                </a:solidFill>
                <a:latin typeface="Tahoma" panose="020B0604030504040204" pitchFamily="34" charset="0"/>
                <a:ea typeface="Tahoma" panose="020B0604030504040204" pitchFamily="34" charset="0"/>
                <a:cs typeface="Tahoma" panose="020B0604030504040204" pitchFamily="34" charset="0"/>
              </a:rPr>
              <a:t> </a:t>
            </a:r>
            <a:r>
              <a:rPr lang="en-US" sz="1800" dirty="0">
                <a:solidFill>
                  <a:prstClr val="black"/>
                </a:solidFill>
                <a:latin typeface="Tahoma" panose="020B0604030504040204" pitchFamily="34" charset="0"/>
                <a:ea typeface="Tahoma" panose="020B0604030504040204" pitchFamily="34" charset="0"/>
                <a:cs typeface="Tahoma" panose="020B0604030504040204" pitchFamily="34" charset="0"/>
              </a:rPr>
              <a:t>ID</a:t>
            </a:r>
            <a:endParaRPr lang="ru-RU" sz="1800" dirty="0">
              <a:solidFill>
                <a:prstClr val="black"/>
              </a:solidFill>
              <a:latin typeface="Tahoma" panose="020B0604030504040204" pitchFamily="34" charset="0"/>
              <a:ea typeface="Tahoma" panose="020B0604030504040204" pitchFamily="34" charset="0"/>
              <a:cs typeface="Tahoma" panose="020B0604030504040204" pitchFamily="34" charset="0"/>
            </a:endParaRPr>
          </a:p>
        </p:txBody>
      </p:sp>
      <p:sp>
        <p:nvSpPr>
          <p:cNvPr id="22" name="TextBox 21">
            <a:extLst>
              <a:ext uri="{FF2B5EF4-FFF2-40B4-BE49-F238E27FC236}">
                <a16:creationId xmlns:a16="http://schemas.microsoft.com/office/drawing/2014/main" id="{869E1554-7248-4788-AAE1-1A511C5429C9}"/>
              </a:ext>
            </a:extLst>
          </p:cNvPr>
          <p:cNvSpPr txBox="1"/>
          <p:nvPr/>
        </p:nvSpPr>
        <p:spPr>
          <a:xfrm>
            <a:off x="5089002" y="3897767"/>
            <a:ext cx="2301253" cy="369332"/>
          </a:xfrm>
          <a:prstGeom prst="rect">
            <a:avLst/>
          </a:prstGeom>
          <a:noFill/>
        </p:spPr>
        <p:txBody>
          <a:bodyPr wrap="square">
            <a:spAutoFit/>
          </a:bodyPr>
          <a:lstStyle/>
          <a:p>
            <a:pPr lvl="0" algn="just">
              <a:spcAft>
                <a:spcPts val="600"/>
              </a:spcAft>
              <a:defRPr/>
            </a:pPr>
            <a:r>
              <a:rPr lang="en-US" dirty="0">
                <a:solidFill>
                  <a:prstClr val="black"/>
                </a:solidFill>
                <a:latin typeface="Tahoma" panose="020B0604030504040204" pitchFamily="34" charset="0"/>
                <a:ea typeface="Tahoma" panose="020B0604030504040204" pitchFamily="34" charset="0"/>
                <a:cs typeface="Tahoma" panose="020B0604030504040204" pitchFamily="34" charset="0"/>
              </a:rPr>
              <a:t>Text for replacement</a:t>
            </a:r>
            <a:endParaRPr lang="ru-RU" sz="1800" dirty="0">
              <a:solidFill>
                <a:prstClr val="black"/>
              </a:solidFill>
              <a:latin typeface="Tahoma" panose="020B0604030504040204" pitchFamily="34" charset="0"/>
              <a:ea typeface="Tahoma" panose="020B0604030504040204" pitchFamily="34" charset="0"/>
              <a:cs typeface="Tahoma" panose="020B0604030504040204" pitchFamily="34" charset="0"/>
            </a:endParaRPr>
          </a:p>
        </p:txBody>
      </p:sp>
      <p:sp>
        <p:nvSpPr>
          <p:cNvPr id="3" name="Номер слайда 2">
            <a:extLst>
              <a:ext uri="{FF2B5EF4-FFF2-40B4-BE49-F238E27FC236}">
                <a16:creationId xmlns:a16="http://schemas.microsoft.com/office/drawing/2014/main" id="{2846B453-FDF0-42CD-941A-0F3BCADC881C}"/>
              </a:ext>
            </a:extLst>
          </p:cNvPr>
          <p:cNvSpPr>
            <a:spLocks noGrp="1"/>
          </p:cNvSpPr>
          <p:nvPr>
            <p:ph type="sldNum" sz="quarter" idx="12"/>
          </p:nvPr>
        </p:nvSpPr>
        <p:spPr/>
        <p:txBody>
          <a:bodyPr/>
          <a:lstStyle/>
          <a:p>
            <a:fld id="{39FC74CF-8B03-5D41-97A3-DD76EB0CCB80}" type="slidenum">
              <a:rPr lang="ru-RU" smtClean="0"/>
              <a:t>42</a:t>
            </a:fld>
            <a:endParaRPr lang="ru-RU"/>
          </a:p>
        </p:txBody>
      </p:sp>
    </p:spTree>
    <p:extLst>
      <p:ext uri="{BB962C8B-B14F-4D97-AF65-F5344CB8AC3E}">
        <p14:creationId xmlns:p14="http://schemas.microsoft.com/office/powerpoint/2010/main" val="413500696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Рисунок 7">
            <a:extLst>
              <a:ext uri="{FF2B5EF4-FFF2-40B4-BE49-F238E27FC236}">
                <a16:creationId xmlns:a16="http://schemas.microsoft.com/office/drawing/2014/main" id="{3C7290A3-8BEC-4820-A367-0A5EE6FE9FE9}"/>
              </a:ext>
            </a:extLst>
          </p:cNvPr>
          <p:cNvPicPr>
            <a:picLocks noChangeAspect="1"/>
          </p:cNvPicPr>
          <p:nvPr/>
        </p:nvPicPr>
        <p:blipFill>
          <a:blip r:embed="rId3"/>
          <a:stretch>
            <a:fillRect/>
          </a:stretch>
        </p:blipFill>
        <p:spPr>
          <a:xfrm>
            <a:off x="185651" y="1575281"/>
            <a:ext cx="4956723" cy="2317429"/>
          </a:xfrm>
          <a:prstGeom prst="rect">
            <a:avLst/>
          </a:prstGeom>
        </p:spPr>
      </p:pic>
      <p:pic>
        <p:nvPicPr>
          <p:cNvPr id="10" name="Изображение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8901"/>
            <a:ext cx="8530938" cy="554793"/>
          </a:xfrm>
          <a:prstGeom prst="rect">
            <a:avLst/>
          </a:prstGeom>
        </p:spPr>
      </p:pic>
      <p:sp>
        <p:nvSpPr>
          <p:cNvPr id="2" name="Название 1"/>
          <p:cNvSpPr>
            <a:spLocks noGrp="1"/>
          </p:cNvSpPr>
          <p:nvPr>
            <p:ph type="title"/>
          </p:nvPr>
        </p:nvSpPr>
        <p:spPr>
          <a:xfrm>
            <a:off x="-1" y="43960"/>
            <a:ext cx="8686801" cy="461738"/>
          </a:xfrm>
        </p:spPr>
        <p:txBody>
          <a:bodyPr>
            <a:normAutofit/>
          </a:bodyPr>
          <a:lstStyle/>
          <a:p>
            <a:pPr algn="l"/>
            <a:r>
              <a:rPr lang="ru-RU" sz="180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800" dirty="0">
                <a:solidFill>
                  <a:schemeClr val="bg1"/>
                </a:solidFill>
                <a:latin typeface="Tahoma" panose="020B0604030504040204" pitchFamily="34" charset="0"/>
                <a:ea typeface="Tahoma" panose="020B0604030504040204" pitchFamily="34" charset="0"/>
                <a:cs typeface="Tahoma" panose="020B0604030504040204" pitchFamily="34" charset="0"/>
              </a:rPr>
              <a:t>Creation of User </a:t>
            </a:r>
            <a:r>
              <a:rPr lang="en-US" altLang="en-US" sz="1800" dirty="0">
                <a:solidFill>
                  <a:schemeClr val="bg1"/>
                </a:solidFill>
                <a:latin typeface="Tahoma" panose="020B0604030504040204" pitchFamily="34" charset="0"/>
                <a:ea typeface="Tahoma" panose="020B0604030504040204" pitchFamily="34" charset="0"/>
                <a:cs typeface="Tahoma" panose="020B0604030504040204" pitchFamily="34" charset="0"/>
              </a:rPr>
              <a:t>Abbreviations</a:t>
            </a:r>
            <a:endParaRPr lang="ru-RU" sz="18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9" name="Изображение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29069" y="214039"/>
            <a:ext cx="740976" cy="326930"/>
          </a:xfrm>
          <a:prstGeom prst="rect">
            <a:avLst/>
          </a:prstGeom>
        </p:spPr>
      </p:pic>
      <p:pic>
        <p:nvPicPr>
          <p:cNvPr id="19" name="Изображение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529873" y="3290308"/>
            <a:ext cx="1623971" cy="1863011"/>
          </a:xfrm>
          <a:prstGeom prst="rect">
            <a:avLst/>
          </a:prstGeom>
        </p:spPr>
      </p:pic>
      <p:pic>
        <p:nvPicPr>
          <p:cNvPr id="20" name="Picture 1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3909" y="4767262"/>
            <a:ext cx="1260555" cy="307749"/>
          </a:xfrm>
          <a:prstGeom prst="rect">
            <a:avLst/>
          </a:prstGeom>
        </p:spPr>
      </p:pic>
      <p:sp>
        <p:nvSpPr>
          <p:cNvPr id="4" name="Прямоугольник 3">
            <a:extLst>
              <a:ext uri="{FF2B5EF4-FFF2-40B4-BE49-F238E27FC236}">
                <a16:creationId xmlns:a16="http://schemas.microsoft.com/office/drawing/2014/main" id="{80A80B0B-6148-4DF0-B1C1-4C319397582E}"/>
              </a:ext>
            </a:extLst>
          </p:cNvPr>
          <p:cNvSpPr/>
          <p:nvPr/>
        </p:nvSpPr>
        <p:spPr>
          <a:xfrm>
            <a:off x="648585" y="917451"/>
            <a:ext cx="6804837" cy="2600712"/>
          </a:xfrm>
          <a:prstGeom prst="rect">
            <a:avLst/>
          </a:prstGeom>
        </p:spPr>
        <p:txBody>
          <a:bodyPr wrap="square">
            <a:spAutoFit/>
          </a:bodyPr>
          <a:lstStyle/>
          <a:p>
            <a:pPr marL="0" marR="0" lvl="0" indent="0" algn="just" defTabSz="457200" rtl="0" eaLnBrk="1" fontAlgn="auto" latinLnBrk="0" hangingPunct="1">
              <a:lnSpc>
                <a:spcPct val="100000"/>
              </a:lnSpc>
              <a:spcBef>
                <a:spcPts val="0"/>
              </a:spcBef>
              <a:spcAft>
                <a:spcPts val="600"/>
              </a:spcAft>
              <a:buClrTx/>
              <a:buSzTx/>
              <a:buFontTx/>
              <a:buNone/>
              <a:tabLst/>
              <a:defRPr/>
            </a:pPr>
            <a:endParaRPr kumimoji="0" lang="en-US" altLang="en-US"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a:p>
            <a:pPr marL="0" marR="0" lvl="0" indent="0" algn="just" defTabSz="457200" rtl="0" eaLnBrk="1" fontAlgn="auto" latinLnBrk="0" hangingPunct="1">
              <a:lnSpc>
                <a:spcPct val="100000"/>
              </a:lnSpc>
              <a:spcBef>
                <a:spcPts val="0"/>
              </a:spcBef>
              <a:spcAft>
                <a:spcPts val="600"/>
              </a:spcAft>
              <a:buClrTx/>
              <a:buSzTx/>
              <a:buFontTx/>
              <a:buNone/>
              <a:tabLst/>
              <a:defRPr/>
            </a:pPr>
            <a:endParaRPr kumimoji="0" lang="en-US" altLang="en-US"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a:p>
            <a:pPr marL="0" marR="0" lvl="0" indent="0" algn="just" defTabSz="457200" rtl="0" eaLnBrk="1" fontAlgn="auto" latinLnBrk="0" hangingPunct="1">
              <a:lnSpc>
                <a:spcPct val="100000"/>
              </a:lnSpc>
              <a:spcBef>
                <a:spcPts val="0"/>
              </a:spcBef>
              <a:spcAft>
                <a:spcPts val="600"/>
              </a:spcAft>
              <a:buClrTx/>
              <a:buSzTx/>
              <a:buFontTx/>
              <a:buNone/>
              <a:tabLst/>
              <a:defRPr/>
            </a:pPr>
            <a:endParaRPr kumimoji="0" lang="en-US" altLang="en-US"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a:p>
            <a:pPr marL="0" marR="0" lvl="0" indent="0" algn="just" defTabSz="457200" rtl="0" eaLnBrk="1" fontAlgn="auto" latinLnBrk="0" hangingPunct="1">
              <a:lnSpc>
                <a:spcPct val="100000"/>
              </a:lnSpc>
              <a:spcBef>
                <a:spcPts val="0"/>
              </a:spcBef>
              <a:spcAft>
                <a:spcPts val="600"/>
              </a:spcAft>
              <a:buClrTx/>
              <a:buSzTx/>
              <a:buFontTx/>
              <a:buNone/>
              <a:tabLst/>
              <a:defRPr/>
            </a:pPr>
            <a:endParaRPr kumimoji="0" lang="fr-FR" altLang="en-US"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a:p>
            <a:pPr marL="0" marR="0" lvl="0" indent="0" algn="just" defTabSz="457200" rtl="0" eaLnBrk="1" fontAlgn="auto" latinLnBrk="0" hangingPunct="1">
              <a:lnSpc>
                <a:spcPct val="100000"/>
              </a:lnSpc>
              <a:spcBef>
                <a:spcPts val="0"/>
              </a:spcBef>
              <a:spcAft>
                <a:spcPts val="600"/>
              </a:spcAft>
              <a:buClrTx/>
              <a:buSzTx/>
              <a:buFontTx/>
              <a:buNone/>
              <a:tabLst/>
              <a:defRPr/>
            </a:pPr>
            <a:endParaRPr kumimoji="0" lang="en-US" altLang="en-US"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a:p>
            <a:pPr marL="0" marR="0" lvl="0" indent="0" algn="just" defTabSz="457200" rtl="0" eaLnBrk="1" fontAlgn="auto" latinLnBrk="0" hangingPunct="1">
              <a:lnSpc>
                <a:spcPct val="100000"/>
              </a:lnSpc>
              <a:spcBef>
                <a:spcPts val="0"/>
              </a:spcBef>
              <a:spcAft>
                <a:spcPts val="600"/>
              </a:spcAft>
              <a:buClrTx/>
              <a:buSzTx/>
              <a:buFontTx/>
              <a:buNone/>
              <a:tabLst/>
              <a:defRPr/>
            </a:pPr>
            <a:endParaRPr kumimoji="0" lang="en-US" altLang="en-US"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a:p>
            <a:pPr marL="0" marR="0" lvl="0" indent="0" algn="just" defTabSz="457200" rtl="0" eaLnBrk="1" fontAlgn="auto" latinLnBrk="0" hangingPunct="1">
              <a:lnSpc>
                <a:spcPct val="100000"/>
              </a:lnSpc>
              <a:spcBef>
                <a:spcPts val="0"/>
              </a:spcBef>
              <a:spcAft>
                <a:spcPts val="60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                           </a:t>
            </a:r>
            <a:r>
              <a:rPr kumimoji="0" lang="ru-RU"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 </a:t>
            </a:r>
            <a:r>
              <a:rPr kumimoji="0" lang="en-US"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 </a:t>
            </a:r>
            <a:endParaRPr lang="en-US" sz="1600" dirty="0">
              <a:solidFill>
                <a:prstClr val="black"/>
              </a:solidFill>
              <a:latin typeface="Tahoma" panose="020B0604030504040204" pitchFamily="34" charset="0"/>
              <a:ea typeface="Tahoma" panose="020B0604030504040204" pitchFamily="34" charset="0"/>
              <a:cs typeface="Tahoma" panose="020B0604030504040204" pitchFamily="34" charset="0"/>
            </a:endParaRPr>
          </a:p>
          <a:p>
            <a:pPr lvl="0" algn="just">
              <a:spcAft>
                <a:spcPts val="600"/>
              </a:spcAft>
              <a:defRPr/>
            </a:pPr>
            <a:r>
              <a:rPr lang="en-US" sz="1600" dirty="0">
                <a:solidFill>
                  <a:prstClr val="black"/>
                </a:solidFill>
                <a:latin typeface="Tahoma" panose="020B0604030504040204" pitchFamily="34" charset="0"/>
                <a:ea typeface="Tahoma" panose="020B0604030504040204" pitchFamily="34" charset="0"/>
                <a:cs typeface="Tahoma" panose="020B0604030504040204" pitchFamily="34" charset="0"/>
              </a:rPr>
              <a:t>                          </a:t>
            </a:r>
            <a:endParaRPr lang="en-US" altLang="en-US" sz="1600" dirty="0">
              <a:solidFill>
                <a:prstClr val="black"/>
              </a:solidFill>
              <a:latin typeface="Tahoma" panose="020B0604030504040204" pitchFamily="34" charset="0"/>
              <a:ea typeface="Tahoma" panose="020B0604030504040204" pitchFamily="34" charset="0"/>
              <a:cs typeface="Tahoma" panose="020B0604030504040204" pitchFamily="34" charset="0"/>
            </a:endParaRPr>
          </a:p>
        </p:txBody>
      </p:sp>
      <p:sp>
        <p:nvSpPr>
          <p:cNvPr id="15" name="Line 5">
            <a:extLst>
              <a:ext uri="{FF2B5EF4-FFF2-40B4-BE49-F238E27FC236}">
                <a16:creationId xmlns:a16="http://schemas.microsoft.com/office/drawing/2014/main" id="{F700DCEC-E0A1-4B99-AF49-FEBDAC13E651}"/>
              </a:ext>
            </a:extLst>
          </p:cNvPr>
          <p:cNvSpPr>
            <a:spLocks noChangeShapeType="1"/>
          </p:cNvSpPr>
          <p:nvPr/>
        </p:nvSpPr>
        <p:spPr bwMode="auto">
          <a:xfrm flipH="1" flipV="1">
            <a:off x="5142372" y="3559233"/>
            <a:ext cx="1256946" cy="0"/>
          </a:xfrm>
          <a:prstGeom prst="line">
            <a:avLst/>
          </a:prstGeom>
          <a:noFill/>
          <a:ln w="38100">
            <a:solidFill>
              <a:srgbClr val="FF6600"/>
            </a:solidFill>
            <a:round/>
            <a:headEnd/>
            <a:tailEnd type="triangle" w="lg" len="lg"/>
          </a:ln>
          <a:effectLst/>
        </p:spPr>
        <p:txBody>
          <a:bodyPr wrap="none" anchor="ctr"/>
          <a:lstStyle/>
          <a:p>
            <a:pPr algn="l" rtl="0" fontAlgn="base">
              <a:spcBef>
                <a:spcPct val="0"/>
              </a:spcBef>
              <a:spcAft>
                <a:spcPct val="0"/>
              </a:spcAft>
            </a:pPr>
            <a:endParaRPr lang="ru-RU" sz="2400" kern="1200">
              <a:solidFill>
                <a:srgbClr val="336699"/>
              </a:solidFill>
              <a:latin typeface="Times New Roman" pitchFamily="18" charset="0"/>
              <a:ea typeface="+mn-ea"/>
              <a:cs typeface="+mn-cs"/>
            </a:endParaRPr>
          </a:p>
        </p:txBody>
      </p:sp>
      <p:sp>
        <p:nvSpPr>
          <p:cNvPr id="16" name="Line 6">
            <a:extLst>
              <a:ext uri="{FF2B5EF4-FFF2-40B4-BE49-F238E27FC236}">
                <a16:creationId xmlns:a16="http://schemas.microsoft.com/office/drawing/2014/main" id="{93058756-194F-4378-8002-DACD1E1D9F16}"/>
              </a:ext>
            </a:extLst>
          </p:cNvPr>
          <p:cNvSpPr>
            <a:spLocks noChangeShapeType="1"/>
          </p:cNvSpPr>
          <p:nvPr/>
        </p:nvSpPr>
        <p:spPr bwMode="auto">
          <a:xfrm flipH="1" flipV="1">
            <a:off x="5142372" y="3125559"/>
            <a:ext cx="1297064" cy="4007"/>
          </a:xfrm>
          <a:prstGeom prst="line">
            <a:avLst/>
          </a:prstGeom>
          <a:noFill/>
          <a:ln w="38100">
            <a:solidFill>
              <a:srgbClr val="FF6600"/>
            </a:solidFill>
            <a:round/>
            <a:headEnd/>
            <a:tailEnd type="triangle" w="lg" len="lg"/>
          </a:ln>
          <a:effectLst/>
        </p:spPr>
        <p:txBody>
          <a:bodyPr wrap="none" anchor="ctr"/>
          <a:lstStyle/>
          <a:p>
            <a:pPr algn="l" rtl="0" fontAlgn="base">
              <a:spcBef>
                <a:spcPct val="0"/>
              </a:spcBef>
              <a:spcAft>
                <a:spcPct val="0"/>
              </a:spcAft>
            </a:pPr>
            <a:endParaRPr lang="ru-RU" sz="2400" kern="1200">
              <a:solidFill>
                <a:srgbClr val="336699"/>
              </a:solidFill>
              <a:latin typeface="Times New Roman" pitchFamily="18" charset="0"/>
              <a:ea typeface="+mn-ea"/>
              <a:cs typeface="+mn-cs"/>
            </a:endParaRPr>
          </a:p>
        </p:txBody>
      </p:sp>
      <p:sp>
        <p:nvSpPr>
          <p:cNvPr id="17" name="Line 5">
            <a:extLst>
              <a:ext uri="{FF2B5EF4-FFF2-40B4-BE49-F238E27FC236}">
                <a16:creationId xmlns:a16="http://schemas.microsoft.com/office/drawing/2014/main" id="{1DAF6265-AF27-402D-A622-B3D0561744E5}"/>
              </a:ext>
            </a:extLst>
          </p:cNvPr>
          <p:cNvSpPr>
            <a:spLocks noChangeShapeType="1"/>
          </p:cNvSpPr>
          <p:nvPr/>
        </p:nvSpPr>
        <p:spPr bwMode="auto">
          <a:xfrm flipH="1">
            <a:off x="4468968" y="1753921"/>
            <a:ext cx="1809229" cy="0"/>
          </a:xfrm>
          <a:prstGeom prst="line">
            <a:avLst/>
          </a:prstGeom>
          <a:noFill/>
          <a:ln w="38100">
            <a:solidFill>
              <a:srgbClr val="FF6600"/>
            </a:solidFill>
            <a:round/>
            <a:headEnd/>
            <a:tailEnd type="triangle" w="lg" len="lg"/>
          </a:ln>
          <a:effectLst/>
        </p:spPr>
        <p:txBody>
          <a:bodyPr wrap="none" anchor="ctr"/>
          <a:lstStyle/>
          <a:p>
            <a:pPr algn="l" rtl="0" fontAlgn="base">
              <a:spcBef>
                <a:spcPct val="0"/>
              </a:spcBef>
              <a:spcAft>
                <a:spcPct val="0"/>
              </a:spcAft>
            </a:pPr>
            <a:endParaRPr lang="ru-RU" sz="2400" kern="1200">
              <a:solidFill>
                <a:srgbClr val="336699"/>
              </a:solidFill>
              <a:latin typeface="Times New Roman" pitchFamily="18" charset="0"/>
              <a:ea typeface="+mn-ea"/>
              <a:cs typeface="+mn-cs"/>
            </a:endParaRPr>
          </a:p>
        </p:txBody>
      </p:sp>
      <p:sp>
        <p:nvSpPr>
          <p:cNvPr id="18" name="TextBox 17">
            <a:extLst>
              <a:ext uri="{FF2B5EF4-FFF2-40B4-BE49-F238E27FC236}">
                <a16:creationId xmlns:a16="http://schemas.microsoft.com/office/drawing/2014/main" id="{99572FC0-F311-4273-86C4-EE52FD12B138}"/>
              </a:ext>
            </a:extLst>
          </p:cNvPr>
          <p:cNvSpPr txBox="1"/>
          <p:nvPr/>
        </p:nvSpPr>
        <p:spPr>
          <a:xfrm>
            <a:off x="340669" y="598753"/>
            <a:ext cx="4578438" cy="369332"/>
          </a:xfrm>
          <a:prstGeom prst="rect">
            <a:avLst/>
          </a:prstGeom>
          <a:noFill/>
        </p:spPr>
        <p:txBody>
          <a:bodyPr wrap="square">
            <a:spAutoFit/>
          </a:bodyPr>
          <a:lstStyle/>
          <a:p>
            <a:pPr marL="0" marR="0" lvl="0" indent="0" algn="just" defTabSz="457200" rtl="0" eaLnBrk="1" fontAlgn="auto" latinLnBrk="0" hangingPunct="1">
              <a:lnSpc>
                <a:spcPct val="100000"/>
              </a:lnSpc>
              <a:spcBef>
                <a:spcPts val="0"/>
              </a:spcBef>
              <a:spcAft>
                <a:spcPts val="600"/>
              </a:spcAft>
              <a:buClrTx/>
              <a:buSzTx/>
              <a:tabLst/>
              <a:defRPr/>
            </a:pPr>
            <a:r>
              <a:rPr lang="en-US" altLang="en-US" b="1" dirty="0">
                <a:solidFill>
                  <a:srgbClr val="0070C0"/>
                </a:solidFill>
                <a:latin typeface="Tahoma" panose="020B0604030504040204" pitchFamily="34" charset="0"/>
                <a:ea typeface="Tahoma" panose="020B0604030504040204" pitchFamily="34" charset="0"/>
                <a:cs typeface="Tahoma" panose="020B0604030504040204" pitchFamily="34" charset="0"/>
              </a:rPr>
              <a:t>Application USER.ABBREVIATION</a:t>
            </a:r>
          </a:p>
        </p:txBody>
      </p:sp>
      <p:sp>
        <p:nvSpPr>
          <p:cNvPr id="21" name="TextBox 20">
            <a:extLst>
              <a:ext uri="{FF2B5EF4-FFF2-40B4-BE49-F238E27FC236}">
                <a16:creationId xmlns:a16="http://schemas.microsoft.com/office/drawing/2014/main" id="{502C1E07-C5D7-4133-A0CD-B00F7F989C74}"/>
              </a:ext>
            </a:extLst>
          </p:cNvPr>
          <p:cNvSpPr txBox="1"/>
          <p:nvPr/>
        </p:nvSpPr>
        <p:spPr>
          <a:xfrm>
            <a:off x="340669" y="958522"/>
            <a:ext cx="7901136" cy="369332"/>
          </a:xfrm>
          <a:prstGeom prst="rect">
            <a:avLst/>
          </a:prstGeom>
          <a:noFill/>
        </p:spPr>
        <p:txBody>
          <a:bodyPr wrap="square">
            <a:spAutoFit/>
          </a:bodyPr>
          <a:lstStyle/>
          <a:p>
            <a:pPr marL="0" marR="0" lvl="0" indent="0" algn="just" defTabSz="457200" rtl="0" eaLnBrk="1" fontAlgn="auto" latinLnBrk="0" hangingPunct="1">
              <a:lnSpc>
                <a:spcPct val="100000"/>
              </a:lnSpc>
              <a:spcBef>
                <a:spcPts val="0"/>
              </a:spcBef>
              <a:spcAft>
                <a:spcPts val="600"/>
              </a:spcAft>
              <a:buClrTx/>
              <a:buSzTx/>
              <a:buFontTx/>
              <a:buNone/>
              <a:tabLst/>
              <a:defRPr/>
            </a:pPr>
            <a:r>
              <a:rPr kumimoji="0" lang="en-US" altLang="en-US" sz="18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Application USER.ABBREVIATION</a:t>
            </a:r>
            <a:r>
              <a:rPr kumimoji="0" lang="ru-RU" altLang="en-US" sz="18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 </a:t>
            </a:r>
            <a:r>
              <a:rPr kumimoji="0" lang="en-US" altLang="en-US" sz="18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contain personal abbreviations.</a:t>
            </a:r>
          </a:p>
        </p:txBody>
      </p:sp>
      <p:sp>
        <p:nvSpPr>
          <p:cNvPr id="22" name="TextBox 21">
            <a:extLst>
              <a:ext uri="{FF2B5EF4-FFF2-40B4-BE49-F238E27FC236}">
                <a16:creationId xmlns:a16="http://schemas.microsoft.com/office/drawing/2014/main" id="{337E3A6E-1F18-48CB-B9F4-B5DF5CFBF858}"/>
              </a:ext>
            </a:extLst>
          </p:cNvPr>
          <p:cNvSpPr txBox="1"/>
          <p:nvPr/>
        </p:nvSpPr>
        <p:spPr>
          <a:xfrm>
            <a:off x="6399318" y="2943845"/>
            <a:ext cx="2383663" cy="369332"/>
          </a:xfrm>
          <a:prstGeom prst="rect">
            <a:avLst/>
          </a:prstGeom>
          <a:noFill/>
        </p:spPr>
        <p:txBody>
          <a:bodyPr wrap="square">
            <a:spAutoFit/>
          </a:bodyPr>
          <a:lstStyle/>
          <a:p>
            <a:pPr marL="0" marR="0" lvl="0" indent="0" algn="just" defTabSz="4572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Name of Abbreviation</a:t>
            </a:r>
            <a:endParaRPr kumimoji="0" lang="ru-RU" sz="18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23" name="TextBox 22">
            <a:extLst>
              <a:ext uri="{FF2B5EF4-FFF2-40B4-BE49-F238E27FC236}">
                <a16:creationId xmlns:a16="http://schemas.microsoft.com/office/drawing/2014/main" id="{44B05DAD-7471-4E4A-85DC-12B8207060AA}"/>
              </a:ext>
            </a:extLst>
          </p:cNvPr>
          <p:cNvSpPr txBox="1"/>
          <p:nvPr/>
        </p:nvSpPr>
        <p:spPr>
          <a:xfrm>
            <a:off x="6399166" y="3374567"/>
            <a:ext cx="2343295" cy="369332"/>
          </a:xfrm>
          <a:prstGeom prst="rect">
            <a:avLst/>
          </a:prstGeom>
          <a:noFill/>
        </p:spPr>
        <p:txBody>
          <a:bodyPr wrap="square">
            <a:spAutoFit/>
          </a:bodyPr>
          <a:lstStyle/>
          <a:p>
            <a:r>
              <a:rPr lang="en-US" dirty="0">
                <a:solidFill>
                  <a:prstClr val="black"/>
                </a:solidFill>
                <a:latin typeface="Tahoma" panose="020B0604030504040204" pitchFamily="34" charset="0"/>
                <a:ea typeface="Tahoma" panose="020B0604030504040204" pitchFamily="34" charset="0"/>
                <a:cs typeface="Tahoma" panose="020B0604030504040204" pitchFamily="34" charset="0"/>
              </a:rPr>
              <a:t>T</a:t>
            </a:r>
            <a:r>
              <a:rPr lang="en-US" sz="1800" dirty="0">
                <a:solidFill>
                  <a:prstClr val="black"/>
                </a:solidFill>
                <a:latin typeface="Tahoma" panose="020B0604030504040204" pitchFamily="34" charset="0"/>
                <a:ea typeface="Tahoma" panose="020B0604030504040204" pitchFamily="34" charset="0"/>
                <a:cs typeface="Tahoma" panose="020B0604030504040204" pitchFamily="34" charset="0"/>
              </a:rPr>
              <a:t>ext for replacement</a:t>
            </a:r>
            <a:endParaRPr lang="ru-RU" dirty="0"/>
          </a:p>
        </p:txBody>
      </p:sp>
      <p:sp>
        <p:nvSpPr>
          <p:cNvPr id="24" name="TextBox 23">
            <a:extLst>
              <a:ext uri="{FF2B5EF4-FFF2-40B4-BE49-F238E27FC236}">
                <a16:creationId xmlns:a16="http://schemas.microsoft.com/office/drawing/2014/main" id="{CED96B07-C040-411E-8062-669A1B729375}"/>
              </a:ext>
            </a:extLst>
          </p:cNvPr>
          <p:cNvSpPr txBox="1"/>
          <p:nvPr/>
        </p:nvSpPr>
        <p:spPr>
          <a:xfrm>
            <a:off x="6354650" y="1557722"/>
            <a:ext cx="2383663" cy="646331"/>
          </a:xfrm>
          <a:prstGeom prst="rect">
            <a:avLst/>
          </a:prstGeom>
          <a:noFill/>
        </p:spPr>
        <p:txBody>
          <a:bodyPr wrap="square">
            <a:spAutoFit/>
          </a:bodyPr>
          <a:lstStyle/>
          <a:p>
            <a:pPr marL="0" lvl="1" eaLnBrk="0" fontAlgn="base" hangingPunct="0">
              <a:spcBef>
                <a:spcPct val="0"/>
              </a:spcBef>
              <a:spcAft>
                <a:spcPct val="0"/>
              </a:spcAft>
            </a:pPr>
            <a:r>
              <a:rPr lang="en-US" sz="1800" dirty="0">
                <a:solidFill>
                  <a:prstClr val="black"/>
                </a:solidFill>
                <a:latin typeface="Tahoma" panose="020B0604030504040204" pitchFamily="34" charset="0"/>
                <a:ea typeface="Tahoma" panose="020B0604030504040204" pitchFamily="34" charset="0"/>
                <a:cs typeface="Tahoma" panose="020B0604030504040204" pitchFamily="34" charset="0"/>
              </a:rPr>
              <a:t>User ID, who uses </a:t>
            </a:r>
          </a:p>
          <a:p>
            <a:pPr marL="0" lvl="1" eaLnBrk="0" fontAlgn="base" hangingPunct="0">
              <a:spcBef>
                <a:spcPct val="0"/>
              </a:spcBef>
              <a:spcAft>
                <a:spcPct val="0"/>
              </a:spcAft>
            </a:pPr>
            <a:r>
              <a:rPr lang="en-US" sz="1800" dirty="0">
                <a:solidFill>
                  <a:prstClr val="black"/>
                </a:solidFill>
                <a:latin typeface="Tahoma" panose="020B0604030504040204" pitchFamily="34" charset="0"/>
                <a:ea typeface="Tahoma" panose="020B0604030504040204" pitchFamily="34" charset="0"/>
                <a:cs typeface="Tahoma" panose="020B0604030504040204" pitchFamily="34" charset="0"/>
              </a:rPr>
              <a:t>these Abbreviations</a:t>
            </a:r>
          </a:p>
        </p:txBody>
      </p:sp>
      <p:sp>
        <p:nvSpPr>
          <p:cNvPr id="25" name="TextBox 24">
            <a:extLst>
              <a:ext uri="{FF2B5EF4-FFF2-40B4-BE49-F238E27FC236}">
                <a16:creationId xmlns:a16="http://schemas.microsoft.com/office/drawing/2014/main" id="{AD437A89-0F1A-4249-B3D8-5EA9985CA00E}"/>
              </a:ext>
            </a:extLst>
          </p:cNvPr>
          <p:cNvSpPr txBox="1"/>
          <p:nvPr/>
        </p:nvSpPr>
        <p:spPr>
          <a:xfrm>
            <a:off x="340669" y="3968263"/>
            <a:ext cx="7688400" cy="646331"/>
          </a:xfrm>
          <a:prstGeom prst="rect">
            <a:avLst/>
          </a:prstGeom>
          <a:noFill/>
        </p:spPr>
        <p:txBody>
          <a:bodyPr wrap="square">
            <a:spAutoFit/>
          </a:bodyPr>
          <a:lstStyle/>
          <a:p>
            <a:pPr marL="0" marR="0" lvl="0" indent="0" algn="just" defTabSz="457200" rtl="0" eaLnBrk="1" fontAlgn="auto" latinLnBrk="0" hangingPunct="1">
              <a:lnSpc>
                <a:spcPct val="100000"/>
              </a:lnSpc>
              <a:spcBef>
                <a:spcPts val="0"/>
              </a:spcBef>
              <a:spcAft>
                <a:spcPts val="600"/>
              </a:spcAft>
              <a:buClrTx/>
              <a:buSzTx/>
              <a:buFontTx/>
              <a:buNone/>
              <a:tabLst/>
              <a:defRPr/>
            </a:pPr>
            <a:r>
              <a:rPr kumimoji="0" lang="en-US" altLang="en-US" sz="18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If USER.ABBREVIATION</a:t>
            </a:r>
            <a:r>
              <a:rPr kumimoji="0" lang="ru-RU" altLang="en-US" sz="18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 </a:t>
            </a:r>
            <a:r>
              <a:rPr kumimoji="0" lang="en-US" altLang="en-US" sz="18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and ABBREVIATION contain equal abbreviation, system will take User Abbreviation.</a:t>
            </a:r>
          </a:p>
        </p:txBody>
      </p:sp>
      <p:sp>
        <p:nvSpPr>
          <p:cNvPr id="3" name="Номер слайда 2">
            <a:extLst>
              <a:ext uri="{FF2B5EF4-FFF2-40B4-BE49-F238E27FC236}">
                <a16:creationId xmlns:a16="http://schemas.microsoft.com/office/drawing/2014/main" id="{5D6874E5-AB9E-4F4F-8B25-DB94CD3E1089}"/>
              </a:ext>
            </a:extLst>
          </p:cNvPr>
          <p:cNvSpPr>
            <a:spLocks noGrp="1"/>
          </p:cNvSpPr>
          <p:nvPr>
            <p:ph type="sldNum" sz="quarter" idx="12"/>
          </p:nvPr>
        </p:nvSpPr>
        <p:spPr/>
        <p:txBody>
          <a:bodyPr/>
          <a:lstStyle/>
          <a:p>
            <a:fld id="{39FC74CF-8B03-5D41-97A3-DD76EB0CCB80}" type="slidenum">
              <a:rPr lang="ru-RU" smtClean="0"/>
              <a:t>43</a:t>
            </a:fld>
            <a:endParaRPr lang="ru-RU"/>
          </a:p>
        </p:txBody>
      </p:sp>
    </p:spTree>
    <p:extLst>
      <p:ext uri="{BB962C8B-B14F-4D97-AF65-F5344CB8AC3E}">
        <p14:creationId xmlns:p14="http://schemas.microsoft.com/office/powerpoint/2010/main" val="165311758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Изображение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8901"/>
            <a:ext cx="8530938" cy="554793"/>
          </a:xfrm>
          <a:prstGeom prst="rect">
            <a:avLst/>
          </a:prstGeom>
        </p:spPr>
      </p:pic>
      <p:sp>
        <p:nvSpPr>
          <p:cNvPr id="2" name="Название 1"/>
          <p:cNvSpPr>
            <a:spLocks noGrp="1"/>
          </p:cNvSpPr>
          <p:nvPr>
            <p:ph type="title"/>
          </p:nvPr>
        </p:nvSpPr>
        <p:spPr>
          <a:xfrm>
            <a:off x="-1" y="43960"/>
            <a:ext cx="8686801" cy="461738"/>
          </a:xfrm>
        </p:spPr>
        <p:txBody>
          <a:bodyPr>
            <a:normAutofit/>
          </a:bodyPr>
          <a:lstStyle/>
          <a:p>
            <a:pPr algn="l"/>
            <a:r>
              <a:rPr lang="ru-RU" sz="180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800" dirty="0">
                <a:solidFill>
                  <a:schemeClr val="bg1"/>
                </a:solidFill>
                <a:latin typeface="Tahoma" panose="020B0604030504040204" pitchFamily="34" charset="0"/>
                <a:ea typeface="Tahoma" panose="020B0604030504040204" pitchFamily="34" charset="0"/>
                <a:cs typeface="Tahoma" panose="020B0604030504040204" pitchFamily="34" charset="0"/>
              </a:rPr>
              <a:t>Multi-languages</a:t>
            </a:r>
            <a:endParaRPr lang="ru-RU" sz="18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9" name="Изображение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29069" y="214039"/>
            <a:ext cx="740976" cy="326930"/>
          </a:xfrm>
          <a:prstGeom prst="rect">
            <a:avLst/>
          </a:prstGeom>
        </p:spPr>
      </p:pic>
      <p:pic>
        <p:nvPicPr>
          <p:cNvPr id="19" name="Изображение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29873" y="3290308"/>
            <a:ext cx="1623971" cy="1863011"/>
          </a:xfrm>
          <a:prstGeom prst="rect">
            <a:avLst/>
          </a:prstGeom>
        </p:spPr>
      </p:pic>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3909" y="4767262"/>
            <a:ext cx="1260555" cy="307749"/>
          </a:xfrm>
          <a:prstGeom prst="rect">
            <a:avLst/>
          </a:prstGeom>
        </p:spPr>
      </p:pic>
      <p:sp>
        <p:nvSpPr>
          <p:cNvPr id="4" name="Прямоугольник 3">
            <a:extLst>
              <a:ext uri="{FF2B5EF4-FFF2-40B4-BE49-F238E27FC236}">
                <a16:creationId xmlns:a16="http://schemas.microsoft.com/office/drawing/2014/main" id="{80A80B0B-6148-4DF0-B1C1-4C319397582E}"/>
              </a:ext>
            </a:extLst>
          </p:cNvPr>
          <p:cNvSpPr/>
          <p:nvPr/>
        </p:nvSpPr>
        <p:spPr>
          <a:xfrm>
            <a:off x="356189" y="675777"/>
            <a:ext cx="7974419" cy="4278094"/>
          </a:xfrm>
          <a:prstGeom prst="rect">
            <a:avLst/>
          </a:prstGeom>
        </p:spPr>
        <p:txBody>
          <a:bodyPr wrap="square">
            <a:spAutoFit/>
          </a:bodyPr>
          <a:lstStyle/>
          <a:p>
            <a:pPr algn="just">
              <a:spcAft>
                <a:spcPts val="600"/>
              </a:spcAft>
            </a:pPr>
            <a:r>
              <a:rPr lang="en-US" sz="1600" dirty="0">
                <a:solidFill>
                  <a:prstClr val="black"/>
                </a:solidFill>
                <a:latin typeface="Tahoma" panose="020B0604030504040204" pitchFamily="34" charset="0"/>
                <a:ea typeface="Tahoma" panose="020B0604030504040204" pitchFamily="34" charset="0"/>
                <a:cs typeface="Tahoma" panose="020B0604030504040204" pitchFamily="34" charset="0"/>
              </a:rPr>
              <a:t>What can be translated:</a:t>
            </a:r>
          </a:p>
          <a:p>
            <a:pPr algn="just">
              <a:spcAft>
                <a:spcPts val="600"/>
              </a:spcAft>
            </a:pPr>
            <a:endParaRPr lang="en-US" sz="1600" dirty="0">
              <a:solidFill>
                <a:prstClr val="black"/>
              </a:solidFill>
              <a:latin typeface="Tahoma" panose="020B0604030504040204" pitchFamily="34" charset="0"/>
              <a:ea typeface="Tahoma" panose="020B0604030504040204" pitchFamily="34" charset="0"/>
              <a:cs typeface="Tahoma" panose="020B0604030504040204" pitchFamily="34" charset="0"/>
            </a:endParaRPr>
          </a:p>
          <a:p>
            <a:pPr lvl="0" algn="just">
              <a:spcAft>
                <a:spcPts val="600"/>
              </a:spcAft>
              <a:buBlip>
                <a:blip r:embed="rId7"/>
              </a:buBlip>
            </a:pPr>
            <a:r>
              <a:rPr kumimoji="0" lang="en-US" altLang="en-US"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 Standard text in the screen</a:t>
            </a:r>
            <a:endParaRPr kumimoji="0" lang="en-US"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a:p>
            <a:pPr algn="just">
              <a:spcAft>
                <a:spcPts val="600"/>
              </a:spcAft>
              <a:buBlip>
                <a:blip r:embed="rId7"/>
              </a:buBlip>
            </a:pPr>
            <a:r>
              <a:rPr kumimoji="0" lang="en-US"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 Different messages, generated by Applications</a:t>
            </a:r>
            <a:endParaRPr lang="en-US" sz="1600" dirty="0">
              <a:solidFill>
                <a:prstClr val="black"/>
              </a:solidFill>
              <a:latin typeface="Tahoma" panose="020B0604030504040204" pitchFamily="34" charset="0"/>
              <a:ea typeface="Tahoma" panose="020B0604030504040204" pitchFamily="34" charset="0"/>
              <a:cs typeface="Tahoma" panose="020B0604030504040204" pitchFamily="34" charset="0"/>
            </a:endParaRPr>
          </a:p>
          <a:p>
            <a:pPr marL="0" marR="0" lvl="0" indent="0" algn="just" defTabSz="457200" rtl="0" eaLnBrk="1" fontAlgn="auto" latinLnBrk="0" hangingPunct="1">
              <a:lnSpc>
                <a:spcPct val="100000"/>
              </a:lnSpc>
              <a:spcBef>
                <a:spcPts val="0"/>
              </a:spcBef>
              <a:spcAft>
                <a:spcPts val="600"/>
              </a:spcAft>
              <a:buClrTx/>
              <a:buSzTx/>
              <a:buFontTx/>
              <a:buBlip>
                <a:blip r:embed="rId7"/>
              </a:buBlip>
              <a:tabLst/>
              <a:defRPr/>
            </a:pPr>
            <a:r>
              <a:rPr kumimoji="0" lang="en-US" altLang="en-US"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 Fields’ names in Applications</a:t>
            </a:r>
          </a:p>
          <a:p>
            <a:pPr marL="0" marR="0" lvl="0" indent="0" algn="just" defTabSz="457200" rtl="0" eaLnBrk="1" fontAlgn="auto" latinLnBrk="0" hangingPunct="1">
              <a:lnSpc>
                <a:spcPct val="100000"/>
              </a:lnSpc>
              <a:spcBef>
                <a:spcPts val="0"/>
              </a:spcBef>
              <a:spcAft>
                <a:spcPts val="600"/>
              </a:spcAft>
              <a:buClrTx/>
              <a:buSzTx/>
              <a:buFontTx/>
              <a:buBlip>
                <a:blip r:embed="rId7"/>
              </a:buBlip>
              <a:tabLst/>
              <a:defRPr/>
            </a:pPr>
            <a:r>
              <a:rPr lang="en-US" altLang="en-US" sz="1600" dirty="0">
                <a:solidFill>
                  <a:prstClr val="black"/>
                </a:solidFill>
                <a:latin typeface="Tahoma" panose="020B0604030504040204" pitchFamily="34" charset="0"/>
                <a:ea typeface="Tahoma" panose="020B0604030504040204" pitchFamily="34" charset="0"/>
                <a:cs typeface="Tahoma" panose="020B0604030504040204" pitchFamily="34" charset="0"/>
              </a:rPr>
              <a:t> Menus</a:t>
            </a:r>
          </a:p>
          <a:p>
            <a:pPr marL="0" marR="0" lvl="0" indent="0" algn="just" defTabSz="457200" rtl="0" eaLnBrk="1" fontAlgn="auto" latinLnBrk="0" hangingPunct="1">
              <a:lnSpc>
                <a:spcPct val="100000"/>
              </a:lnSpc>
              <a:spcBef>
                <a:spcPts val="0"/>
              </a:spcBef>
              <a:spcAft>
                <a:spcPts val="600"/>
              </a:spcAft>
              <a:buClrTx/>
              <a:buSzTx/>
              <a:buFontTx/>
              <a:buBlip>
                <a:blip r:embed="rId7"/>
              </a:buBlip>
              <a:tabLst/>
              <a:defRPr/>
            </a:pPr>
            <a:r>
              <a:rPr kumimoji="0" lang="en-US" altLang="en-US"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 Delivery messages</a:t>
            </a:r>
          </a:p>
          <a:p>
            <a:pPr marL="0" marR="0" lvl="0" indent="0" algn="just" defTabSz="457200" rtl="0" eaLnBrk="1" fontAlgn="auto" latinLnBrk="0" hangingPunct="1">
              <a:lnSpc>
                <a:spcPct val="100000"/>
              </a:lnSpc>
              <a:spcBef>
                <a:spcPts val="0"/>
              </a:spcBef>
              <a:spcAft>
                <a:spcPts val="600"/>
              </a:spcAft>
              <a:buClrTx/>
              <a:buSzTx/>
              <a:buFontTx/>
              <a:buBlip>
                <a:blip r:embed="rId7"/>
              </a:buBlip>
              <a:tabLst/>
              <a:defRPr/>
            </a:pPr>
            <a:r>
              <a:rPr lang="en-US" altLang="en-US" sz="1600" dirty="0">
                <a:solidFill>
                  <a:prstClr val="black"/>
                </a:solidFill>
                <a:latin typeface="Tahoma" panose="020B0604030504040204" pitchFamily="34" charset="0"/>
                <a:ea typeface="Tahoma" panose="020B0604030504040204" pitchFamily="34" charset="0"/>
                <a:cs typeface="Tahoma" panose="020B0604030504040204" pitchFamily="34" charset="0"/>
              </a:rPr>
              <a:t> Enquiries</a:t>
            </a:r>
          </a:p>
          <a:p>
            <a:pPr marL="0" marR="0" lvl="0" indent="0" algn="just" defTabSz="457200" rtl="0" eaLnBrk="1" fontAlgn="auto" latinLnBrk="0" hangingPunct="1">
              <a:lnSpc>
                <a:spcPct val="100000"/>
              </a:lnSpc>
              <a:spcBef>
                <a:spcPts val="0"/>
              </a:spcBef>
              <a:spcAft>
                <a:spcPts val="600"/>
              </a:spcAft>
              <a:buClrTx/>
              <a:buSzTx/>
              <a:buFontTx/>
              <a:buBlip>
                <a:blip r:embed="rId7"/>
              </a:buBlip>
              <a:tabLst/>
              <a:defRPr/>
            </a:pPr>
            <a:r>
              <a:rPr kumimoji="0" lang="en-US" altLang="en-US"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 Versions</a:t>
            </a:r>
          </a:p>
          <a:p>
            <a:pPr marL="0" marR="0" lvl="0" indent="0" algn="just" defTabSz="457200" rtl="0" eaLnBrk="1" fontAlgn="auto" latinLnBrk="0" hangingPunct="1">
              <a:lnSpc>
                <a:spcPct val="100000"/>
              </a:lnSpc>
              <a:spcBef>
                <a:spcPts val="0"/>
              </a:spcBef>
              <a:spcAft>
                <a:spcPts val="600"/>
              </a:spcAft>
              <a:buClrTx/>
              <a:buSzTx/>
              <a:buFontTx/>
              <a:buBlip>
                <a:blip r:embed="rId7"/>
              </a:buBlip>
              <a:tabLst/>
              <a:defRPr/>
            </a:pPr>
            <a:r>
              <a:rPr lang="en-US" altLang="en-US" sz="1600" dirty="0">
                <a:solidFill>
                  <a:prstClr val="black"/>
                </a:solidFill>
                <a:latin typeface="Tahoma" panose="020B0604030504040204" pitchFamily="34" charset="0"/>
                <a:ea typeface="Tahoma" panose="020B0604030504040204" pitchFamily="34" charset="0"/>
                <a:cs typeface="Tahoma" panose="020B0604030504040204" pitchFamily="34" charset="0"/>
              </a:rPr>
              <a:t> Helptext (on server)</a:t>
            </a:r>
          </a:p>
          <a:p>
            <a:pPr marL="0" marR="0" lvl="0" indent="0" algn="just" defTabSz="457200" rtl="0" eaLnBrk="1" fontAlgn="auto" latinLnBrk="0" hangingPunct="1">
              <a:lnSpc>
                <a:spcPct val="100000"/>
              </a:lnSpc>
              <a:spcBef>
                <a:spcPts val="0"/>
              </a:spcBef>
              <a:spcAft>
                <a:spcPts val="600"/>
              </a:spcAft>
              <a:buClrTx/>
              <a:buSzTx/>
              <a:buFontTx/>
              <a:buBlip>
                <a:blip r:embed="rId7"/>
              </a:buBlip>
              <a:tabLst/>
              <a:defRPr/>
            </a:pPr>
            <a:r>
              <a:rPr kumimoji="0" lang="en-US" altLang="en-US"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 Multi-language fields</a:t>
            </a:r>
          </a:p>
          <a:p>
            <a:pPr marL="0" marR="0" lvl="0" indent="0" algn="just" defTabSz="457200" rtl="0" eaLnBrk="1" fontAlgn="auto" latinLnBrk="0" hangingPunct="1">
              <a:lnSpc>
                <a:spcPct val="100000"/>
              </a:lnSpc>
              <a:spcBef>
                <a:spcPts val="0"/>
              </a:spcBef>
              <a:spcAft>
                <a:spcPts val="600"/>
              </a:spcAft>
              <a:buClrTx/>
              <a:buSzTx/>
              <a:buFontTx/>
              <a:buNone/>
              <a:tabLst/>
              <a:defRPr/>
            </a:pPr>
            <a:endParaRPr kumimoji="0" lang="en-US" altLang="en-US" sz="18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just" defTabSz="457200" rtl="0" eaLnBrk="1" fontAlgn="auto" latinLnBrk="0" hangingPunct="1">
              <a:lnSpc>
                <a:spcPct val="100000"/>
              </a:lnSpc>
              <a:spcBef>
                <a:spcPts val="0"/>
              </a:spcBef>
              <a:spcAft>
                <a:spcPts val="600"/>
              </a:spcAft>
              <a:buClrTx/>
              <a:buSzTx/>
              <a:buFontTx/>
              <a:buBlip>
                <a:blip r:embed="rId7"/>
              </a:buBlip>
              <a:tabLst/>
              <a:defRPr/>
            </a:pPr>
            <a:endParaRPr kumimoji="0" lang="ru-RU" sz="18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p:txBody>
      </p:sp>
      <p:pic>
        <p:nvPicPr>
          <p:cNvPr id="6" name="Рисунок 5">
            <a:extLst>
              <a:ext uri="{FF2B5EF4-FFF2-40B4-BE49-F238E27FC236}">
                <a16:creationId xmlns:a16="http://schemas.microsoft.com/office/drawing/2014/main" id="{13813F83-51C4-4B4E-ACCB-943AD38DB74C}"/>
              </a:ext>
            </a:extLst>
          </p:cNvPr>
          <p:cNvPicPr>
            <a:picLocks noChangeAspect="1"/>
          </p:cNvPicPr>
          <p:nvPr/>
        </p:nvPicPr>
        <p:blipFill rotWithShape="1">
          <a:blip r:embed="rId8"/>
          <a:srcRect b="19977"/>
          <a:stretch/>
        </p:blipFill>
        <p:spPr>
          <a:xfrm>
            <a:off x="6215423" y="719550"/>
            <a:ext cx="2628900" cy="1852200"/>
          </a:xfrm>
          <a:prstGeom prst="rect">
            <a:avLst/>
          </a:prstGeom>
          <a:noFill/>
          <a:ln w="9525">
            <a:solidFill>
              <a:schemeClr val="tx1"/>
            </a:solidFill>
            <a:miter lim="800000"/>
            <a:headEnd/>
            <a:tailEnd/>
          </a:ln>
          <a:effectLst>
            <a:prstShdw prst="shdw17" dist="17961" dir="2700000">
              <a:schemeClr val="accent1">
                <a:gamma/>
                <a:shade val="60000"/>
                <a:invGamma/>
              </a:schemeClr>
            </a:prstShdw>
          </a:effectLst>
        </p:spPr>
      </p:pic>
      <p:pic>
        <p:nvPicPr>
          <p:cNvPr id="8" name="Рисунок 7">
            <a:extLst>
              <a:ext uri="{FF2B5EF4-FFF2-40B4-BE49-F238E27FC236}">
                <a16:creationId xmlns:a16="http://schemas.microsoft.com/office/drawing/2014/main" id="{EDF7CDB0-8859-4712-9B6D-D141F16148FC}"/>
              </a:ext>
            </a:extLst>
          </p:cNvPr>
          <p:cNvPicPr>
            <a:picLocks noChangeAspect="1"/>
          </p:cNvPicPr>
          <p:nvPr/>
        </p:nvPicPr>
        <p:blipFill>
          <a:blip r:embed="rId9"/>
          <a:stretch>
            <a:fillRect/>
          </a:stretch>
        </p:blipFill>
        <p:spPr>
          <a:xfrm>
            <a:off x="2811162" y="2744985"/>
            <a:ext cx="6035083" cy="1852199"/>
          </a:xfrm>
          <a:prstGeom prst="rect">
            <a:avLst/>
          </a:prstGeom>
          <a:noFill/>
          <a:ln w="9525">
            <a:solidFill>
              <a:schemeClr val="tx1"/>
            </a:solidFill>
            <a:miter lim="800000"/>
            <a:headEnd/>
            <a:tailEnd/>
          </a:ln>
          <a:effectLst>
            <a:prstShdw prst="shdw17" dist="17961" dir="2700000">
              <a:schemeClr val="accent1">
                <a:gamma/>
                <a:shade val="60000"/>
                <a:invGamma/>
              </a:schemeClr>
            </a:prstShdw>
          </a:effectLst>
        </p:spPr>
      </p:pic>
      <p:sp>
        <p:nvSpPr>
          <p:cNvPr id="3" name="Номер слайда 2">
            <a:extLst>
              <a:ext uri="{FF2B5EF4-FFF2-40B4-BE49-F238E27FC236}">
                <a16:creationId xmlns:a16="http://schemas.microsoft.com/office/drawing/2014/main" id="{9BD5BEE7-36B8-499F-B4A9-3FBC91D1D403}"/>
              </a:ext>
            </a:extLst>
          </p:cNvPr>
          <p:cNvSpPr>
            <a:spLocks noGrp="1"/>
          </p:cNvSpPr>
          <p:nvPr>
            <p:ph type="sldNum" sz="quarter" idx="12"/>
          </p:nvPr>
        </p:nvSpPr>
        <p:spPr/>
        <p:txBody>
          <a:bodyPr/>
          <a:lstStyle/>
          <a:p>
            <a:fld id="{39FC74CF-8B03-5D41-97A3-DD76EB0CCB80}" type="slidenum">
              <a:rPr lang="ru-RU" smtClean="0"/>
              <a:t>44</a:t>
            </a:fld>
            <a:endParaRPr lang="ru-RU"/>
          </a:p>
        </p:txBody>
      </p:sp>
    </p:spTree>
    <p:extLst>
      <p:ext uri="{BB962C8B-B14F-4D97-AF65-F5344CB8AC3E}">
        <p14:creationId xmlns:p14="http://schemas.microsoft.com/office/powerpoint/2010/main" val="261844099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3" name="Рисунок 12">
            <a:extLst>
              <a:ext uri="{FF2B5EF4-FFF2-40B4-BE49-F238E27FC236}">
                <a16:creationId xmlns:a16="http://schemas.microsoft.com/office/drawing/2014/main" id="{A31D0512-6FCF-435E-A7D2-69E31755ABFE}"/>
              </a:ext>
            </a:extLst>
          </p:cNvPr>
          <p:cNvPicPr>
            <a:picLocks noChangeAspect="1"/>
          </p:cNvPicPr>
          <p:nvPr/>
        </p:nvPicPr>
        <p:blipFill>
          <a:blip r:embed="rId4"/>
          <a:stretch>
            <a:fillRect/>
          </a:stretch>
        </p:blipFill>
        <p:spPr>
          <a:xfrm>
            <a:off x="347072" y="1549231"/>
            <a:ext cx="6160268" cy="2888583"/>
          </a:xfrm>
          <a:prstGeom prst="rect">
            <a:avLst/>
          </a:prstGeom>
          <a:noFill/>
          <a:ln w="9525">
            <a:solidFill>
              <a:schemeClr val="tx1"/>
            </a:solidFill>
            <a:miter lim="800000"/>
            <a:headEnd/>
            <a:tailEnd/>
          </a:ln>
          <a:effectLst>
            <a:prstShdw prst="shdw17" dist="17961" dir="2700000">
              <a:schemeClr val="accent1">
                <a:gamma/>
                <a:shade val="60000"/>
                <a:invGamma/>
              </a:schemeClr>
            </a:prstShdw>
          </a:effectLst>
        </p:spPr>
      </p:pic>
      <p:pic>
        <p:nvPicPr>
          <p:cNvPr id="10" name="Изображение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 y="-8901"/>
            <a:ext cx="8530938" cy="554793"/>
          </a:xfrm>
          <a:prstGeom prst="rect">
            <a:avLst/>
          </a:prstGeom>
        </p:spPr>
      </p:pic>
      <p:sp>
        <p:nvSpPr>
          <p:cNvPr id="2" name="Название 1"/>
          <p:cNvSpPr>
            <a:spLocks noGrp="1"/>
          </p:cNvSpPr>
          <p:nvPr>
            <p:ph type="title"/>
          </p:nvPr>
        </p:nvSpPr>
        <p:spPr>
          <a:xfrm>
            <a:off x="-1" y="43960"/>
            <a:ext cx="8686801" cy="461738"/>
          </a:xfrm>
        </p:spPr>
        <p:txBody>
          <a:bodyPr>
            <a:normAutofit/>
          </a:bodyPr>
          <a:lstStyle/>
          <a:p>
            <a:pPr algn="l"/>
            <a:r>
              <a:rPr lang="ru-RU" sz="180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800" dirty="0">
                <a:solidFill>
                  <a:schemeClr val="bg1"/>
                </a:solidFill>
                <a:latin typeface="Tahoma" panose="020B0604030504040204" pitchFamily="34" charset="0"/>
                <a:ea typeface="Tahoma" panose="020B0604030504040204" pitchFamily="34" charset="0"/>
                <a:cs typeface="Tahoma" panose="020B0604030504040204" pitchFamily="34" charset="0"/>
              </a:rPr>
              <a:t>Methods of Translation — Overrides</a:t>
            </a:r>
            <a:endParaRPr lang="ru-RU" sz="18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9" name="Изображение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29069" y="214039"/>
            <a:ext cx="740976" cy="326930"/>
          </a:xfrm>
          <a:prstGeom prst="rect">
            <a:avLst/>
          </a:prstGeom>
        </p:spPr>
      </p:pic>
      <p:pic>
        <p:nvPicPr>
          <p:cNvPr id="19" name="Изображение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529873" y="3290308"/>
            <a:ext cx="1623971" cy="1863011"/>
          </a:xfrm>
          <a:prstGeom prst="rect">
            <a:avLst/>
          </a:prstGeom>
        </p:spPr>
      </p:pic>
      <p:pic>
        <p:nvPicPr>
          <p:cNvPr id="20" name="Picture 1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3909" y="4767262"/>
            <a:ext cx="1260555" cy="307749"/>
          </a:xfrm>
          <a:prstGeom prst="rect">
            <a:avLst/>
          </a:prstGeom>
        </p:spPr>
      </p:pic>
      <p:sp>
        <p:nvSpPr>
          <p:cNvPr id="4" name="Прямоугольник 3">
            <a:extLst>
              <a:ext uri="{FF2B5EF4-FFF2-40B4-BE49-F238E27FC236}">
                <a16:creationId xmlns:a16="http://schemas.microsoft.com/office/drawing/2014/main" id="{80A80B0B-6148-4DF0-B1C1-4C319397582E}"/>
              </a:ext>
            </a:extLst>
          </p:cNvPr>
          <p:cNvSpPr/>
          <p:nvPr/>
        </p:nvSpPr>
        <p:spPr>
          <a:xfrm>
            <a:off x="356189" y="780372"/>
            <a:ext cx="7974419" cy="1369606"/>
          </a:xfrm>
          <a:prstGeom prst="rect">
            <a:avLst/>
          </a:prstGeom>
        </p:spPr>
        <p:txBody>
          <a:bodyPr wrap="square">
            <a:spAutoFit/>
          </a:bodyPr>
          <a:lstStyle/>
          <a:p>
            <a:pPr algn="just">
              <a:spcAft>
                <a:spcPts val="600"/>
              </a:spcAft>
              <a:buBlip>
                <a:blip r:embed="rId9"/>
              </a:buBlip>
            </a:pPr>
            <a:r>
              <a:rPr kumimoji="0" lang="en-US" altLang="en-US"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 </a:t>
            </a:r>
            <a:r>
              <a:rPr lang="en-US" sz="1600" dirty="0">
                <a:solidFill>
                  <a:prstClr val="black"/>
                </a:solidFill>
                <a:latin typeface="Tahoma" panose="020B0604030504040204" pitchFamily="34" charset="0"/>
                <a:ea typeface="Tahoma" panose="020B0604030504040204" pitchFamily="34" charset="0"/>
                <a:cs typeface="Tahoma" panose="020B0604030504040204" pitchFamily="34" charset="0"/>
              </a:rPr>
              <a:t>OVERRIDE</a:t>
            </a:r>
          </a:p>
          <a:p>
            <a:pPr marL="0" marR="0" lvl="0" indent="0" algn="just" defTabSz="457200" rtl="0" eaLnBrk="1" fontAlgn="auto" latinLnBrk="0" hangingPunct="1">
              <a:lnSpc>
                <a:spcPct val="100000"/>
              </a:lnSpc>
              <a:spcBef>
                <a:spcPts val="0"/>
              </a:spcBef>
              <a:spcAft>
                <a:spcPts val="600"/>
              </a:spcAft>
              <a:buClrTx/>
              <a:buSzTx/>
              <a:buFontTx/>
              <a:buBlip>
                <a:blip r:embed="rId9"/>
              </a:buBlip>
              <a:tabLst/>
              <a:defRPr/>
            </a:pPr>
            <a:r>
              <a:rPr kumimoji="0" lang="en-US" altLang="en-US"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 Multi-language Fields</a:t>
            </a:r>
            <a:endParaRPr kumimoji="0" lang="en-US"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a:p>
            <a:pPr marL="0" marR="0" lvl="0" indent="0" algn="just" defTabSz="457200" rtl="0" eaLnBrk="1" fontAlgn="auto" latinLnBrk="0" hangingPunct="1">
              <a:lnSpc>
                <a:spcPct val="100000"/>
              </a:lnSpc>
              <a:spcBef>
                <a:spcPts val="0"/>
              </a:spcBef>
              <a:spcAft>
                <a:spcPts val="600"/>
              </a:spcAft>
              <a:buClrTx/>
              <a:buSzTx/>
              <a:buFontTx/>
              <a:buBlip>
                <a:blip r:embed="rId9"/>
              </a:buBlip>
              <a:tabLst/>
              <a:defRPr/>
            </a:pPr>
            <a:endParaRPr kumimoji="0" lang="en-US" altLang="en-US" sz="18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just" defTabSz="457200" rtl="0" eaLnBrk="1" fontAlgn="auto" latinLnBrk="0" hangingPunct="1">
              <a:lnSpc>
                <a:spcPct val="100000"/>
              </a:lnSpc>
              <a:spcBef>
                <a:spcPts val="0"/>
              </a:spcBef>
              <a:spcAft>
                <a:spcPts val="600"/>
              </a:spcAft>
              <a:buClrTx/>
              <a:buSzTx/>
              <a:buFontTx/>
              <a:buBlip>
                <a:blip r:embed="rId9"/>
              </a:buBlip>
              <a:tabLst/>
              <a:defRPr/>
            </a:pPr>
            <a:endParaRPr kumimoji="0" lang="ru-RU" sz="18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p:txBody>
      </p:sp>
      <p:pic>
        <p:nvPicPr>
          <p:cNvPr id="11" name="Рисунок 10">
            <a:extLst>
              <a:ext uri="{FF2B5EF4-FFF2-40B4-BE49-F238E27FC236}">
                <a16:creationId xmlns:a16="http://schemas.microsoft.com/office/drawing/2014/main" id="{2DBA0256-B83D-41C2-AA26-5D4CC7422967}"/>
              </a:ext>
            </a:extLst>
          </p:cNvPr>
          <p:cNvPicPr>
            <a:picLocks noChangeAspect="1"/>
          </p:cNvPicPr>
          <p:nvPr/>
        </p:nvPicPr>
        <p:blipFill>
          <a:blip r:embed="rId10"/>
          <a:stretch>
            <a:fillRect/>
          </a:stretch>
        </p:blipFill>
        <p:spPr>
          <a:xfrm>
            <a:off x="5166993" y="1931183"/>
            <a:ext cx="3751668" cy="1107420"/>
          </a:xfrm>
          <a:prstGeom prst="rect">
            <a:avLst/>
          </a:prstGeom>
        </p:spPr>
      </p:pic>
      <p:sp>
        <p:nvSpPr>
          <p:cNvPr id="12" name="TextBox 11">
            <a:extLst>
              <a:ext uri="{FF2B5EF4-FFF2-40B4-BE49-F238E27FC236}">
                <a16:creationId xmlns:a16="http://schemas.microsoft.com/office/drawing/2014/main" id="{7324EE34-D9AE-4B07-84D8-A44BE0AB5D81}"/>
              </a:ext>
            </a:extLst>
          </p:cNvPr>
          <p:cNvSpPr txBox="1"/>
          <p:nvPr/>
        </p:nvSpPr>
        <p:spPr>
          <a:xfrm>
            <a:off x="6656298" y="1435999"/>
            <a:ext cx="2487702" cy="369332"/>
          </a:xfrm>
          <a:prstGeom prst="rect">
            <a:avLst/>
          </a:prstGeom>
          <a:noFill/>
        </p:spPr>
        <p:txBody>
          <a:bodyPr wrap="square">
            <a:spAutoFit/>
          </a:bodyPr>
          <a:lstStyle/>
          <a:p>
            <a:r>
              <a:rPr lang="en-US" b="1" dirty="0">
                <a:latin typeface="Tahoma" panose="020B0604030504040204" pitchFamily="34" charset="0"/>
                <a:ea typeface="Tahoma" panose="020B0604030504040204" pitchFamily="34" charset="0"/>
                <a:cs typeface="Tahoma" panose="020B0604030504040204" pitchFamily="34" charset="0"/>
              </a:rPr>
              <a:t>Override Message</a:t>
            </a:r>
            <a:r>
              <a:rPr lang="ru-RU" b="1" dirty="0">
                <a:latin typeface="Tahoma" panose="020B0604030504040204" pitchFamily="34" charset="0"/>
                <a:ea typeface="Tahoma" panose="020B0604030504040204" pitchFamily="34" charset="0"/>
                <a:cs typeface="Tahoma" panose="020B0604030504040204" pitchFamily="34" charset="0"/>
              </a:rPr>
              <a:t>:</a:t>
            </a:r>
            <a:endParaRPr lang="ru-RU" b="1" dirty="0"/>
          </a:p>
        </p:txBody>
      </p:sp>
      <p:sp>
        <p:nvSpPr>
          <p:cNvPr id="3" name="Номер слайда 2">
            <a:extLst>
              <a:ext uri="{FF2B5EF4-FFF2-40B4-BE49-F238E27FC236}">
                <a16:creationId xmlns:a16="http://schemas.microsoft.com/office/drawing/2014/main" id="{C65276C5-1BF8-40B6-AAF8-0829A5998F97}"/>
              </a:ext>
            </a:extLst>
          </p:cNvPr>
          <p:cNvSpPr>
            <a:spLocks noGrp="1"/>
          </p:cNvSpPr>
          <p:nvPr>
            <p:ph type="sldNum" sz="quarter" idx="12"/>
          </p:nvPr>
        </p:nvSpPr>
        <p:spPr/>
        <p:txBody>
          <a:bodyPr/>
          <a:lstStyle/>
          <a:p>
            <a:fld id="{39FC74CF-8B03-5D41-97A3-DD76EB0CCB80}" type="slidenum">
              <a:rPr lang="ru-RU" smtClean="0"/>
              <a:t>45</a:t>
            </a:fld>
            <a:endParaRPr lang="ru-RU"/>
          </a:p>
        </p:txBody>
      </p:sp>
      <p:pic>
        <p:nvPicPr>
          <p:cNvPr id="7" name="Рисунок 6">
            <a:extLst>
              <a:ext uri="{FF2B5EF4-FFF2-40B4-BE49-F238E27FC236}">
                <a16:creationId xmlns:a16="http://schemas.microsoft.com/office/drawing/2014/main" id="{92A91857-E84A-446B-A969-10A097402F50}"/>
              </a:ext>
            </a:extLst>
          </p:cNvPr>
          <p:cNvPicPr>
            <a:picLocks noChangeAspect="1"/>
          </p:cNvPicPr>
          <p:nvPr/>
        </p:nvPicPr>
        <p:blipFill>
          <a:blip r:embed="rId11"/>
          <a:stretch>
            <a:fillRect/>
          </a:stretch>
        </p:blipFill>
        <p:spPr>
          <a:xfrm>
            <a:off x="5166993" y="3265065"/>
            <a:ext cx="3749087" cy="1049273"/>
          </a:xfrm>
          <a:prstGeom prst="rect">
            <a:avLst/>
          </a:prstGeom>
        </p:spPr>
      </p:pic>
      <p:sp>
        <p:nvSpPr>
          <p:cNvPr id="17" name="Line 6">
            <a:extLst>
              <a:ext uri="{FF2B5EF4-FFF2-40B4-BE49-F238E27FC236}">
                <a16:creationId xmlns:a16="http://schemas.microsoft.com/office/drawing/2014/main" id="{6BC8D5C0-1B24-4739-8DBA-A40D31D55714}"/>
              </a:ext>
            </a:extLst>
          </p:cNvPr>
          <p:cNvSpPr>
            <a:spLocks noChangeShapeType="1"/>
          </p:cNvSpPr>
          <p:nvPr/>
        </p:nvSpPr>
        <p:spPr bwMode="auto">
          <a:xfrm flipV="1">
            <a:off x="4340886" y="2384457"/>
            <a:ext cx="826106" cy="534379"/>
          </a:xfrm>
          <a:prstGeom prst="line">
            <a:avLst/>
          </a:prstGeom>
          <a:noFill/>
          <a:ln w="38100">
            <a:solidFill>
              <a:srgbClr val="FFC000"/>
            </a:solidFill>
            <a:round/>
            <a:headEnd/>
            <a:tailEnd type="triangle" w="lg" len="lg"/>
          </a:ln>
          <a:effectLst/>
        </p:spPr>
        <p:txBody>
          <a:bodyPr wrap="none" anchor="ctr"/>
          <a:lstStyle/>
          <a:p>
            <a:pPr algn="l" rtl="0" fontAlgn="base">
              <a:spcBef>
                <a:spcPct val="0"/>
              </a:spcBef>
              <a:spcAft>
                <a:spcPct val="0"/>
              </a:spcAft>
            </a:pPr>
            <a:endParaRPr lang="ru-RU" sz="2400" kern="1200">
              <a:solidFill>
                <a:srgbClr val="336699"/>
              </a:solidFill>
              <a:latin typeface="Times New Roman" pitchFamily="18" charset="0"/>
              <a:ea typeface="+mn-ea"/>
              <a:cs typeface="+mn-cs"/>
            </a:endParaRPr>
          </a:p>
        </p:txBody>
      </p:sp>
      <p:sp>
        <p:nvSpPr>
          <p:cNvPr id="18" name="Line 6">
            <a:extLst>
              <a:ext uri="{FF2B5EF4-FFF2-40B4-BE49-F238E27FC236}">
                <a16:creationId xmlns:a16="http://schemas.microsoft.com/office/drawing/2014/main" id="{3E4A8E97-3C97-4958-AB07-B49F1F01578E}"/>
              </a:ext>
            </a:extLst>
          </p:cNvPr>
          <p:cNvSpPr>
            <a:spLocks noChangeShapeType="1"/>
          </p:cNvSpPr>
          <p:nvPr/>
        </p:nvSpPr>
        <p:spPr bwMode="auto">
          <a:xfrm>
            <a:off x="4340885" y="3300787"/>
            <a:ext cx="826107" cy="506675"/>
          </a:xfrm>
          <a:prstGeom prst="line">
            <a:avLst/>
          </a:prstGeom>
          <a:noFill/>
          <a:ln w="38100">
            <a:solidFill>
              <a:srgbClr val="FFC000"/>
            </a:solidFill>
            <a:round/>
            <a:headEnd/>
            <a:tailEnd type="triangle" w="lg" len="lg"/>
          </a:ln>
          <a:effectLst/>
        </p:spPr>
        <p:txBody>
          <a:bodyPr wrap="none" anchor="ctr"/>
          <a:lstStyle/>
          <a:p>
            <a:pPr algn="l" rtl="0" fontAlgn="base">
              <a:spcBef>
                <a:spcPct val="0"/>
              </a:spcBef>
              <a:spcAft>
                <a:spcPct val="0"/>
              </a:spcAft>
            </a:pPr>
            <a:endParaRPr lang="ru-RU" sz="2400" kern="1200">
              <a:solidFill>
                <a:srgbClr val="336699"/>
              </a:solidFill>
              <a:latin typeface="Times New Roman" pitchFamily="18" charset="0"/>
              <a:ea typeface="+mn-ea"/>
              <a:cs typeface="+mn-cs"/>
            </a:endParaRPr>
          </a:p>
        </p:txBody>
      </p:sp>
    </p:spTree>
    <p:extLst>
      <p:ext uri="{BB962C8B-B14F-4D97-AF65-F5344CB8AC3E}">
        <p14:creationId xmlns:p14="http://schemas.microsoft.com/office/powerpoint/2010/main" val="3036262746"/>
      </p:ext>
    </p:extLst>
  </p:cSld>
  <p:clrMapOvr>
    <a:overrideClrMapping bg1="lt1" tx1="dk1" bg2="lt2" tx2="dk2" accent1="accent1" accent2="accent2" accent3="accent3" accent4="accent4" accent5="accent5" accent6="accent6" hlink="hlink" folHlink="folHlink"/>
  </p:clrMapOvr>
</p:sld>
</file>

<file path=ppt/slides/slide4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6" name="Рисунок 5">
            <a:extLst>
              <a:ext uri="{FF2B5EF4-FFF2-40B4-BE49-F238E27FC236}">
                <a16:creationId xmlns:a16="http://schemas.microsoft.com/office/drawing/2014/main" id="{745CC61A-3506-4839-946F-F1C860E9C879}"/>
              </a:ext>
            </a:extLst>
          </p:cNvPr>
          <p:cNvPicPr>
            <a:picLocks noChangeAspect="1"/>
          </p:cNvPicPr>
          <p:nvPr/>
        </p:nvPicPr>
        <p:blipFill>
          <a:blip r:embed="rId4"/>
          <a:stretch>
            <a:fillRect/>
          </a:stretch>
        </p:blipFill>
        <p:spPr>
          <a:xfrm>
            <a:off x="391048" y="1523955"/>
            <a:ext cx="6733233" cy="3014652"/>
          </a:xfrm>
          <a:prstGeom prst="rect">
            <a:avLst/>
          </a:prstGeom>
          <a:noFill/>
          <a:ln w="9525">
            <a:solidFill>
              <a:schemeClr val="tx1"/>
            </a:solidFill>
            <a:miter lim="800000"/>
            <a:headEnd/>
            <a:tailEnd/>
          </a:ln>
          <a:effectLst>
            <a:prstShdw prst="shdw17" dist="17961" dir="2700000">
              <a:schemeClr val="accent1">
                <a:gamma/>
                <a:shade val="60000"/>
                <a:invGamma/>
              </a:schemeClr>
            </a:prstShdw>
          </a:effectLst>
        </p:spPr>
      </p:pic>
      <p:pic>
        <p:nvPicPr>
          <p:cNvPr id="10" name="Изображение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 y="-8901"/>
            <a:ext cx="8530938" cy="554793"/>
          </a:xfrm>
          <a:prstGeom prst="rect">
            <a:avLst/>
          </a:prstGeom>
        </p:spPr>
      </p:pic>
      <p:sp>
        <p:nvSpPr>
          <p:cNvPr id="2" name="Название 1"/>
          <p:cNvSpPr>
            <a:spLocks noGrp="1"/>
          </p:cNvSpPr>
          <p:nvPr>
            <p:ph type="title"/>
          </p:nvPr>
        </p:nvSpPr>
        <p:spPr>
          <a:xfrm>
            <a:off x="-1" y="43960"/>
            <a:ext cx="8686801" cy="461738"/>
          </a:xfrm>
        </p:spPr>
        <p:txBody>
          <a:bodyPr>
            <a:normAutofit/>
          </a:bodyPr>
          <a:lstStyle/>
          <a:p>
            <a:pPr algn="l"/>
            <a:r>
              <a:rPr lang="ru-RU" sz="180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800" dirty="0">
                <a:solidFill>
                  <a:schemeClr val="bg1"/>
                </a:solidFill>
                <a:latin typeface="Tahoma" panose="020B0604030504040204" pitchFamily="34" charset="0"/>
                <a:ea typeface="Tahoma" panose="020B0604030504040204" pitchFamily="34" charset="0"/>
                <a:cs typeface="Tahoma" panose="020B0604030504040204" pitchFamily="34" charset="0"/>
              </a:rPr>
              <a:t>Methods of Translation — Errors</a:t>
            </a:r>
            <a:endParaRPr lang="ru-RU" sz="18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3" name="Номер слайда 2">
            <a:extLst>
              <a:ext uri="{FF2B5EF4-FFF2-40B4-BE49-F238E27FC236}">
                <a16:creationId xmlns:a16="http://schemas.microsoft.com/office/drawing/2014/main" id="{C65276C5-1BF8-40B6-AAF8-0829A5998F97}"/>
              </a:ext>
            </a:extLst>
          </p:cNvPr>
          <p:cNvSpPr>
            <a:spLocks noGrp="1"/>
          </p:cNvSpPr>
          <p:nvPr>
            <p:ph type="sldNum" sz="quarter" idx="12"/>
          </p:nvPr>
        </p:nvSpPr>
        <p:spPr/>
        <p:txBody>
          <a:bodyPr/>
          <a:lstStyle/>
          <a:p>
            <a:fld id="{39FC74CF-8B03-5D41-97A3-DD76EB0CCB80}" type="slidenum">
              <a:rPr lang="ru-RU" smtClean="0"/>
              <a:t>46</a:t>
            </a:fld>
            <a:endParaRPr lang="ru-RU"/>
          </a:p>
        </p:txBody>
      </p:sp>
      <p:pic>
        <p:nvPicPr>
          <p:cNvPr id="9" name="Изображение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29069" y="214039"/>
            <a:ext cx="740976" cy="326930"/>
          </a:xfrm>
          <a:prstGeom prst="rect">
            <a:avLst/>
          </a:prstGeom>
        </p:spPr>
      </p:pic>
      <p:pic>
        <p:nvPicPr>
          <p:cNvPr id="19" name="Изображение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529873" y="3290308"/>
            <a:ext cx="1623971" cy="1863011"/>
          </a:xfrm>
          <a:prstGeom prst="rect">
            <a:avLst/>
          </a:prstGeom>
        </p:spPr>
      </p:pic>
      <p:pic>
        <p:nvPicPr>
          <p:cNvPr id="20" name="Picture 1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3909" y="4767262"/>
            <a:ext cx="1260555" cy="307749"/>
          </a:xfrm>
          <a:prstGeom prst="rect">
            <a:avLst/>
          </a:prstGeom>
        </p:spPr>
      </p:pic>
      <p:sp>
        <p:nvSpPr>
          <p:cNvPr id="4" name="Прямоугольник 3">
            <a:extLst>
              <a:ext uri="{FF2B5EF4-FFF2-40B4-BE49-F238E27FC236}">
                <a16:creationId xmlns:a16="http://schemas.microsoft.com/office/drawing/2014/main" id="{80A80B0B-6148-4DF0-B1C1-4C319397582E}"/>
              </a:ext>
            </a:extLst>
          </p:cNvPr>
          <p:cNvSpPr/>
          <p:nvPr/>
        </p:nvSpPr>
        <p:spPr>
          <a:xfrm>
            <a:off x="356189" y="780372"/>
            <a:ext cx="7974419" cy="1369606"/>
          </a:xfrm>
          <a:prstGeom prst="rect">
            <a:avLst/>
          </a:prstGeom>
        </p:spPr>
        <p:txBody>
          <a:bodyPr wrap="square">
            <a:spAutoFit/>
          </a:bodyPr>
          <a:lstStyle/>
          <a:p>
            <a:pPr algn="just">
              <a:spcAft>
                <a:spcPts val="600"/>
              </a:spcAft>
              <a:buBlip>
                <a:blip r:embed="rId9"/>
              </a:buBlip>
            </a:pPr>
            <a:r>
              <a:rPr kumimoji="0" lang="en-US" altLang="en-US"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 </a:t>
            </a:r>
            <a:r>
              <a:rPr lang="en-US" sz="1600" dirty="0">
                <a:solidFill>
                  <a:prstClr val="black"/>
                </a:solidFill>
                <a:latin typeface="Tahoma" panose="020B0604030504040204" pitchFamily="34" charset="0"/>
                <a:ea typeface="Tahoma" panose="020B0604030504040204" pitchFamily="34" charset="0"/>
                <a:cs typeface="Tahoma" panose="020B0604030504040204" pitchFamily="34" charset="0"/>
              </a:rPr>
              <a:t>EB.ERROR</a:t>
            </a:r>
          </a:p>
          <a:p>
            <a:pPr marL="0" marR="0" lvl="0" indent="0" algn="just" defTabSz="457200" rtl="0" eaLnBrk="1" fontAlgn="auto" latinLnBrk="0" hangingPunct="1">
              <a:lnSpc>
                <a:spcPct val="100000"/>
              </a:lnSpc>
              <a:spcBef>
                <a:spcPts val="0"/>
              </a:spcBef>
              <a:spcAft>
                <a:spcPts val="600"/>
              </a:spcAft>
              <a:buClrTx/>
              <a:buSzTx/>
              <a:buFontTx/>
              <a:buBlip>
                <a:blip r:embed="rId9"/>
              </a:buBlip>
              <a:tabLst/>
              <a:defRPr/>
            </a:pPr>
            <a:r>
              <a:rPr kumimoji="0" lang="en-US" altLang="en-US"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 Multi-language Fields</a:t>
            </a:r>
            <a:endParaRPr kumimoji="0" lang="en-US"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a:p>
            <a:pPr marL="0" marR="0" lvl="0" indent="0" algn="just" defTabSz="457200" rtl="0" eaLnBrk="1" fontAlgn="auto" latinLnBrk="0" hangingPunct="1">
              <a:lnSpc>
                <a:spcPct val="100000"/>
              </a:lnSpc>
              <a:spcBef>
                <a:spcPts val="0"/>
              </a:spcBef>
              <a:spcAft>
                <a:spcPts val="600"/>
              </a:spcAft>
              <a:buClrTx/>
              <a:buSzTx/>
              <a:buFontTx/>
              <a:buBlip>
                <a:blip r:embed="rId9"/>
              </a:buBlip>
              <a:tabLst/>
              <a:defRPr/>
            </a:pPr>
            <a:endParaRPr kumimoji="0" lang="en-US" altLang="en-US" sz="18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just" defTabSz="457200" rtl="0" eaLnBrk="1" fontAlgn="auto" latinLnBrk="0" hangingPunct="1">
              <a:lnSpc>
                <a:spcPct val="100000"/>
              </a:lnSpc>
              <a:spcBef>
                <a:spcPts val="0"/>
              </a:spcBef>
              <a:spcAft>
                <a:spcPts val="600"/>
              </a:spcAft>
              <a:buClrTx/>
              <a:buSzTx/>
              <a:buFontTx/>
              <a:buBlip>
                <a:blip r:embed="rId9"/>
              </a:buBlip>
              <a:tabLst/>
              <a:defRPr/>
            </a:pPr>
            <a:endParaRPr kumimoji="0" lang="ru-RU" sz="18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12" name="TextBox 11">
            <a:extLst>
              <a:ext uri="{FF2B5EF4-FFF2-40B4-BE49-F238E27FC236}">
                <a16:creationId xmlns:a16="http://schemas.microsoft.com/office/drawing/2014/main" id="{7324EE34-D9AE-4B07-84D8-A44BE0AB5D81}"/>
              </a:ext>
            </a:extLst>
          </p:cNvPr>
          <p:cNvSpPr txBox="1"/>
          <p:nvPr/>
        </p:nvSpPr>
        <p:spPr>
          <a:xfrm>
            <a:off x="7973471" y="825229"/>
            <a:ext cx="1114931" cy="369332"/>
          </a:xfrm>
          <a:prstGeom prst="rect">
            <a:avLst/>
          </a:prstGeom>
          <a:noFill/>
        </p:spPr>
        <p:txBody>
          <a:bodyPr wrap="square">
            <a:spAutoFit/>
          </a:bodyPr>
          <a:lstStyle/>
          <a:p>
            <a:r>
              <a:rPr lang="en-US" b="1" dirty="0">
                <a:latin typeface="Tahoma" panose="020B0604030504040204" pitchFamily="34" charset="0"/>
                <a:ea typeface="Tahoma" panose="020B0604030504040204" pitchFamily="34" charset="0"/>
                <a:cs typeface="Tahoma" panose="020B0604030504040204" pitchFamily="34" charset="0"/>
              </a:rPr>
              <a:t>Error</a:t>
            </a:r>
            <a:r>
              <a:rPr lang="ru-RU" b="1" dirty="0">
                <a:latin typeface="Tahoma" panose="020B0604030504040204" pitchFamily="34" charset="0"/>
                <a:ea typeface="Tahoma" panose="020B0604030504040204" pitchFamily="34" charset="0"/>
                <a:cs typeface="Tahoma" panose="020B0604030504040204" pitchFamily="34" charset="0"/>
              </a:rPr>
              <a:t>:</a:t>
            </a:r>
            <a:endParaRPr lang="ru-RU" b="1" dirty="0"/>
          </a:p>
        </p:txBody>
      </p:sp>
      <p:sp>
        <p:nvSpPr>
          <p:cNvPr id="17" name="Line 6">
            <a:extLst>
              <a:ext uri="{FF2B5EF4-FFF2-40B4-BE49-F238E27FC236}">
                <a16:creationId xmlns:a16="http://schemas.microsoft.com/office/drawing/2014/main" id="{6BC8D5C0-1B24-4739-8DBA-A40D31D55714}"/>
              </a:ext>
            </a:extLst>
          </p:cNvPr>
          <p:cNvSpPr>
            <a:spLocks noChangeShapeType="1"/>
          </p:cNvSpPr>
          <p:nvPr/>
        </p:nvSpPr>
        <p:spPr bwMode="auto">
          <a:xfrm flipV="1">
            <a:off x="4340886" y="2384457"/>
            <a:ext cx="826106" cy="534379"/>
          </a:xfrm>
          <a:prstGeom prst="line">
            <a:avLst/>
          </a:prstGeom>
          <a:noFill/>
          <a:ln w="38100">
            <a:solidFill>
              <a:srgbClr val="FFC000"/>
            </a:solidFill>
            <a:round/>
            <a:headEnd/>
            <a:tailEnd type="triangle" w="lg" len="lg"/>
          </a:ln>
          <a:effectLst/>
        </p:spPr>
        <p:txBody>
          <a:bodyPr wrap="none" anchor="ctr"/>
          <a:lstStyle/>
          <a:p>
            <a:pPr algn="l" rtl="0" fontAlgn="base">
              <a:spcBef>
                <a:spcPct val="0"/>
              </a:spcBef>
              <a:spcAft>
                <a:spcPct val="0"/>
              </a:spcAft>
            </a:pPr>
            <a:endParaRPr lang="ru-RU" sz="2400" kern="1200">
              <a:solidFill>
                <a:srgbClr val="336699"/>
              </a:solidFill>
              <a:latin typeface="Times New Roman" pitchFamily="18" charset="0"/>
              <a:ea typeface="+mn-ea"/>
              <a:cs typeface="+mn-cs"/>
            </a:endParaRPr>
          </a:p>
        </p:txBody>
      </p:sp>
      <p:sp>
        <p:nvSpPr>
          <p:cNvPr id="18" name="Line 6">
            <a:extLst>
              <a:ext uri="{FF2B5EF4-FFF2-40B4-BE49-F238E27FC236}">
                <a16:creationId xmlns:a16="http://schemas.microsoft.com/office/drawing/2014/main" id="{3E4A8E97-3C97-4958-AB07-B49F1F01578E}"/>
              </a:ext>
            </a:extLst>
          </p:cNvPr>
          <p:cNvSpPr>
            <a:spLocks noChangeShapeType="1"/>
          </p:cNvSpPr>
          <p:nvPr/>
        </p:nvSpPr>
        <p:spPr bwMode="auto">
          <a:xfrm>
            <a:off x="4340885" y="3300787"/>
            <a:ext cx="826107" cy="506675"/>
          </a:xfrm>
          <a:prstGeom prst="line">
            <a:avLst/>
          </a:prstGeom>
          <a:noFill/>
          <a:ln w="38100">
            <a:solidFill>
              <a:srgbClr val="FFC000"/>
            </a:solidFill>
            <a:round/>
            <a:headEnd/>
            <a:tailEnd type="triangle" w="lg" len="lg"/>
          </a:ln>
          <a:effectLst/>
        </p:spPr>
        <p:txBody>
          <a:bodyPr wrap="none" anchor="ctr"/>
          <a:lstStyle/>
          <a:p>
            <a:pPr algn="l" rtl="0" fontAlgn="base">
              <a:spcBef>
                <a:spcPct val="0"/>
              </a:spcBef>
              <a:spcAft>
                <a:spcPct val="0"/>
              </a:spcAft>
            </a:pPr>
            <a:endParaRPr lang="ru-RU" sz="2400" kern="1200">
              <a:solidFill>
                <a:srgbClr val="336699"/>
              </a:solidFill>
              <a:latin typeface="Times New Roman" pitchFamily="18" charset="0"/>
              <a:ea typeface="+mn-ea"/>
              <a:cs typeface="+mn-cs"/>
            </a:endParaRPr>
          </a:p>
        </p:txBody>
      </p:sp>
      <p:pic>
        <p:nvPicPr>
          <p:cNvPr id="14" name="Рисунок 13">
            <a:extLst>
              <a:ext uri="{FF2B5EF4-FFF2-40B4-BE49-F238E27FC236}">
                <a16:creationId xmlns:a16="http://schemas.microsoft.com/office/drawing/2014/main" id="{50B1EDCF-661A-4EFC-985B-46574D5094F7}"/>
              </a:ext>
            </a:extLst>
          </p:cNvPr>
          <p:cNvPicPr>
            <a:picLocks noChangeAspect="1"/>
          </p:cNvPicPr>
          <p:nvPr/>
        </p:nvPicPr>
        <p:blipFill>
          <a:blip r:embed="rId10"/>
          <a:stretch>
            <a:fillRect/>
          </a:stretch>
        </p:blipFill>
        <p:spPr>
          <a:xfrm>
            <a:off x="5166992" y="3137216"/>
            <a:ext cx="2990850" cy="1543050"/>
          </a:xfrm>
          <a:prstGeom prst="rect">
            <a:avLst/>
          </a:prstGeom>
        </p:spPr>
      </p:pic>
      <p:pic>
        <p:nvPicPr>
          <p:cNvPr id="16" name="Рисунок 15">
            <a:extLst>
              <a:ext uri="{FF2B5EF4-FFF2-40B4-BE49-F238E27FC236}">
                <a16:creationId xmlns:a16="http://schemas.microsoft.com/office/drawing/2014/main" id="{200C85A1-6AAF-4CD0-B042-8D0E16C4F0A2}"/>
              </a:ext>
            </a:extLst>
          </p:cNvPr>
          <p:cNvPicPr>
            <a:picLocks noChangeAspect="1"/>
          </p:cNvPicPr>
          <p:nvPr/>
        </p:nvPicPr>
        <p:blipFill>
          <a:blip r:embed="rId11"/>
          <a:stretch>
            <a:fillRect/>
          </a:stretch>
        </p:blipFill>
        <p:spPr>
          <a:xfrm>
            <a:off x="5166992" y="1289475"/>
            <a:ext cx="2990850" cy="1533525"/>
          </a:xfrm>
          <a:prstGeom prst="rect">
            <a:avLst/>
          </a:prstGeom>
        </p:spPr>
      </p:pic>
    </p:spTree>
    <p:extLst>
      <p:ext uri="{BB962C8B-B14F-4D97-AF65-F5344CB8AC3E}">
        <p14:creationId xmlns:p14="http://schemas.microsoft.com/office/powerpoint/2010/main" val="3876152907"/>
      </p:ext>
    </p:extLst>
  </p:cSld>
  <p:clrMapOvr>
    <a:overrideClrMapping bg1="lt1" tx1="dk1" bg2="lt2" tx2="dk2" accent1="accent1" accent2="accent2" accent3="accent3" accent4="accent4" accent5="accent5" accent6="accent6" hlink="hlink" folHlink="folHlink"/>
  </p:clrMapOvr>
</p:sld>
</file>

<file path=ppt/slides/slide4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0" name="Изображение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8901"/>
            <a:ext cx="8530938" cy="554793"/>
          </a:xfrm>
          <a:prstGeom prst="rect">
            <a:avLst/>
          </a:prstGeom>
        </p:spPr>
      </p:pic>
      <p:sp>
        <p:nvSpPr>
          <p:cNvPr id="2" name="Название 1"/>
          <p:cNvSpPr>
            <a:spLocks noGrp="1"/>
          </p:cNvSpPr>
          <p:nvPr>
            <p:ph type="title"/>
          </p:nvPr>
        </p:nvSpPr>
        <p:spPr>
          <a:xfrm>
            <a:off x="-1" y="43960"/>
            <a:ext cx="8686801" cy="461738"/>
          </a:xfrm>
        </p:spPr>
        <p:txBody>
          <a:bodyPr>
            <a:normAutofit/>
          </a:bodyPr>
          <a:lstStyle/>
          <a:p>
            <a:pPr algn="l"/>
            <a:r>
              <a:rPr lang="ru-RU" sz="180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800" dirty="0">
                <a:solidFill>
                  <a:schemeClr val="bg1"/>
                </a:solidFill>
                <a:latin typeface="Tahoma" panose="020B0604030504040204" pitchFamily="34" charset="0"/>
                <a:ea typeface="Tahoma" panose="020B0604030504040204" pitchFamily="34" charset="0"/>
                <a:cs typeface="Tahoma" panose="020B0604030504040204" pitchFamily="34" charset="0"/>
              </a:rPr>
              <a:t>Methods of Translation</a:t>
            </a:r>
            <a:r>
              <a:rPr lang="ru-RU" sz="1800" dirty="0">
                <a:solidFill>
                  <a:schemeClr val="bg1"/>
                </a:solidFill>
                <a:latin typeface="Tahoma" panose="020B0604030504040204" pitchFamily="34" charset="0"/>
                <a:ea typeface="Tahoma" panose="020B0604030504040204" pitchFamily="34" charset="0"/>
                <a:cs typeface="Tahoma" panose="020B0604030504040204" pitchFamily="34" charset="0"/>
              </a:rPr>
              <a:t> — </a:t>
            </a:r>
            <a:r>
              <a:rPr lang="en-US" sz="1800" dirty="0">
                <a:solidFill>
                  <a:schemeClr val="bg1"/>
                </a:solidFill>
                <a:latin typeface="Tahoma" panose="020B0604030504040204" pitchFamily="34" charset="0"/>
                <a:ea typeface="Tahoma" panose="020B0604030504040204" pitchFamily="34" charset="0"/>
                <a:cs typeface="Tahoma" panose="020B0604030504040204" pitchFamily="34" charset="0"/>
              </a:rPr>
              <a:t>VERSION</a:t>
            </a:r>
            <a:endParaRPr lang="ru-RU" sz="18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9" name="Изображение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29069" y="214039"/>
            <a:ext cx="740976" cy="326930"/>
          </a:xfrm>
          <a:prstGeom prst="rect">
            <a:avLst/>
          </a:prstGeom>
        </p:spPr>
      </p:pic>
      <p:pic>
        <p:nvPicPr>
          <p:cNvPr id="19" name="Изображение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529873" y="3290308"/>
            <a:ext cx="1623971" cy="1863011"/>
          </a:xfrm>
          <a:prstGeom prst="rect">
            <a:avLst/>
          </a:prstGeom>
        </p:spPr>
      </p:pic>
      <p:pic>
        <p:nvPicPr>
          <p:cNvPr id="20" name="Picture 1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3909" y="4767262"/>
            <a:ext cx="1260555" cy="307749"/>
          </a:xfrm>
          <a:prstGeom prst="rect">
            <a:avLst/>
          </a:prstGeom>
        </p:spPr>
      </p:pic>
      <p:sp>
        <p:nvSpPr>
          <p:cNvPr id="4" name="Прямоугольник 3">
            <a:extLst>
              <a:ext uri="{FF2B5EF4-FFF2-40B4-BE49-F238E27FC236}">
                <a16:creationId xmlns:a16="http://schemas.microsoft.com/office/drawing/2014/main" id="{80A80B0B-6148-4DF0-B1C1-4C319397582E}"/>
              </a:ext>
            </a:extLst>
          </p:cNvPr>
          <p:cNvSpPr/>
          <p:nvPr/>
        </p:nvSpPr>
        <p:spPr>
          <a:xfrm>
            <a:off x="180713" y="633844"/>
            <a:ext cx="7974419" cy="1292662"/>
          </a:xfrm>
          <a:prstGeom prst="rect">
            <a:avLst/>
          </a:prstGeom>
        </p:spPr>
        <p:txBody>
          <a:bodyPr wrap="square">
            <a:spAutoFit/>
          </a:bodyPr>
          <a:lstStyle/>
          <a:p>
            <a:pPr algn="just">
              <a:spcAft>
                <a:spcPts val="600"/>
              </a:spcAft>
              <a:buBlip>
                <a:blip r:embed="rId8"/>
              </a:buBlip>
            </a:pPr>
            <a:r>
              <a:rPr kumimoji="0" lang="en-US" altLang="en-US"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 </a:t>
            </a:r>
            <a:r>
              <a:rPr lang="en-US" sz="1600" dirty="0">
                <a:solidFill>
                  <a:prstClr val="black"/>
                </a:solidFill>
                <a:latin typeface="Tahoma" panose="020B0604030504040204" pitchFamily="34" charset="0"/>
                <a:ea typeface="Tahoma" panose="020B0604030504040204" pitchFamily="34" charset="0"/>
                <a:cs typeface="Tahoma" panose="020B0604030504040204" pitchFamily="34" charset="0"/>
              </a:rPr>
              <a:t>VERSION could contain multi-language names of the field. Versions will be discussed in more detail during one of the next lectures. </a:t>
            </a:r>
            <a:endParaRPr kumimoji="0" lang="en-US"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a:p>
            <a:pPr marL="0" marR="0" lvl="0" indent="0" algn="just" defTabSz="457200" rtl="0" eaLnBrk="1" fontAlgn="auto" latinLnBrk="0" hangingPunct="1">
              <a:lnSpc>
                <a:spcPct val="100000"/>
              </a:lnSpc>
              <a:spcBef>
                <a:spcPts val="0"/>
              </a:spcBef>
              <a:spcAft>
                <a:spcPts val="600"/>
              </a:spcAft>
              <a:buClrTx/>
              <a:buSzTx/>
              <a:buFontTx/>
              <a:buBlip>
                <a:blip r:embed="rId8"/>
              </a:buBlip>
              <a:tabLst/>
              <a:defRPr/>
            </a:pPr>
            <a:endParaRPr kumimoji="0" lang="en-US" altLang="en-US" sz="18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just" defTabSz="457200" rtl="0" eaLnBrk="1" fontAlgn="auto" latinLnBrk="0" hangingPunct="1">
              <a:lnSpc>
                <a:spcPct val="100000"/>
              </a:lnSpc>
              <a:spcBef>
                <a:spcPts val="0"/>
              </a:spcBef>
              <a:spcAft>
                <a:spcPts val="600"/>
              </a:spcAft>
              <a:buClrTx/>
              <a:buSzTx/>
              <a:buFontTx/>
              <a:buBlip>
                <a:blip r:embed="rId8"/>
              </a:buBlip>
              <a:tabLst/>
              <a:defRPr/>
            </a:pPr>
            <a:endParaRPr kumimoji="0" lang="ru-RU" sz="18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3" name="Номер слайда 2">
            <a:extLst>
              <a:ext uri="{FF2B5EF4-FFF2-40B4-BE49-F238E27FC236}">
                <a16:creationId xmlns:a16="http://schemas.microsoft.com/office/drawing/2014/main" id="{C65276C5-1BF8-40B6-AAF8-0829A5998F97}"/>
              </a:ext>
            </a:extLst>
          </p:cNvPr>
          <p:cNvSpPr>
            <a:spLocks noGrp="1"/>
          </p:cNvSpPr>
          <p:nvPr>
            <p:ph type="sldNum" sz="quarter" idx="12"/>
          </p:nvPr>
        </p:nvSpPr>
        <p:spPr/>
        <p:txBody>
          <a:bodyPr/>
          <a:lstStyle/>
          <a:p>
            <a:fld id="{39FC74CF-8B03-5D41-97A3-DD76EB0CCB80}" type="slidenum">
              <a:rPr lang="ru-RU" smtClean="0"/>
              <a:t>47</a:t>
            </a:fld>
            <a:endParaRPr lang="ru-RU"/>
          </a:p>
        </p:txBody>
      </p:sp>
      <p:pic>
        <p:nvPicPr>
          <p:cNvPr id="7" name="Рисунок 6">
            <a:extLst>
              <a:ext uri="{FF2B5EF4-FFF2-40B4-BE49-F238E27FC236}">
                <a16:creationId xmlns:a16="http://schemas.microsoft.com/office/drawing/2014/main" id="{39C47B2F-5CAF-49B8-84B7-0285F67E4970}"/>
              </a:ext>
            </a:extLst>
          </p:cNvPr>
          <p:cNvPicPr>
            <a:picLocks noChangeAspect="1"/>
          </p:cNvPicPr>
          <p:nvPr/>
        </p:nvPicPr>
        <p:blipFill>
          <a:blip r:embed="rId9"/>
          <a:stretch>
            <a:fillRect/>
          </a:stretch>
        </p:blipFill>
        <p:spPr>
          <a:xfrm>
            <a:off x="988868" y="1323570"/>
            <a:ext cx="6053616" cy="3403497"/>
          </a:xfrm>
          <a:prstGeom prst="rect">
            <a:avLst/>
          </a:prstGeom>
          <a:noFill/>
          <a:ln w="9525">
            <a:solidFill>
              <a:schemeClr val="tx1"/>
            </a:solidFill>
            <a:miter lim="800000"/>
            <a:headEnd/>
            <a:tailEnd/>
          </a:ln>
          <a:effectLst>
            <a:prstShdw prst="shdw17" dist="17961" dir="2700000">
              <a:schemeClr val="accent1">
                <a:gamma/>
                <a:shade val="60000"/>
                <a:invGamma/>
              </a:schemeClr>
            </a:prstShdw>
          </a:effectLst>
        </p:spPr>
      </p:pic>
      <p:sp>
        <p:nvSpPr>
          <p:cNvPr id="14" name="Прямоугольник 13">
            <a:extLst>
              <a:ext uri="{FF2B5EF4-FFF2-40B4-BE49-F238E27FC236}">
                <a16:creationId xmlns:a16="http://schemas.microsoft.com/office/drawing/2014/main" id="{0E5E6C82-347A-4A06-A082-505E392319BE}"/>
              </a:ext>
            </a:extLst>
          </p:cNvPr>
          <p:cNvSpPr/>
          <p:nvPr/>
        </p:nvSpPr>
        <p:spPr>
          <a:xfrm>
            <a:off x="1993273" y="4268274"/>
            <a:ext cx="398235" cy="421973"/>
          </a:xfrm>
          <a:prstGeom prst="rect">
            <a:avLst/>
          </a:prstGeom>
          <a:noFill/>
          <a:ln w="38100">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ru-RU"/>
          </a:p>
        </p:txBody>
      </p:sp>
      <p:sp>
        <p:nvSpPr>
          <p:cNvPr id="15" name="Line 6">
            <a:extLst>
              <a:ext uri="{FF2B5EF4-FFF2-40B4-BE49-F238E27FC236}">
                <a16:creationId xmlns:a16="http://schemas.microsoft.com/office/drawing/2014/main" id="{63A586F7-3B62-4938-AE49-FEA2F1DE76E4}"/>
              </a:ext>
            </a:extLst>
          </p:cNvPr>
          <p:cNvSpPr>
            <a:spLocks noChangeShapeType="1"/>
          </p:cNvSpPr>
          <p:nvPr/>
        </p:nvSpPr>
        <p:spPr bwMode="auto">
          <a:xfrm flipH="1" flipV="1">
            <a:off x="1617785" y="2616232"/>
            <a:ext cx="572756" cy="1611846"/>
          </a:xfrm>
          <a:prstGeom prst="line">
            <a:avLst/>
          </a:prstGeom>
          <a:noFill/>
          <a:ln w="38100">
            <a:solidFill>
              <a:srgbClr val="FFC000"/>
            </a:solidFill>
            <a:round/>
            <a:headEnd/>
            <a:tailEnd type="triangle" w="lg" len="lg"/>
          </a:ln>
          <a:effectLst/>
        </p:spPr>
        <p:txBody>
          <a:bodyPr wrap="none" anchor="ctr"/>
          <a:lstStyle/>
          <a:p>
            <a:pPr algn="l" rtl="0" fontAlgn="base">
              <a:spcBef>
                <a:spcPct val="0"/>
              </a:spcBef>
              <a:spcAft>
                <a:spcPct val="0"/>
              </a:spcAft>
            </a:pPr>
            <a:endParaRPr lang="ru-RU" sz="2400" kern="1200">
              <a:solidFill>
                <a:srgbClr val="336699"/>
              </a:solidFill>
              <a:latin typeface="Times New Roman" pitchFamily="18" charset="0"/>
              <a:ea typeface="+mn-ea"/>
              <a:cs typeface="+mn-cs"/>
            </a:endParaRPr>
          </a:p>
        </p:txBody>
      </p:sp>
      <p:sp>
        <p:nvSpPr>
          <p:cNvPr id="16" name="Прямоугольник 15">
            <a:extLst>
              <a:ext uri="{FF2B5EF4-FFF2-40B4-BE49-F238E27FC236}">
                <a16:creationId xmlns:a16="http://schemas.microsoft.com/office/drawing/2014/main" id="{1E88B064-9ABF-46F0-B6CD-B9C9D190EB9C}"/>
              </a:ext>
            </a:extLst>
          </p:cNvPr>
          <p:cNvSpPr/>
          <p:nvPr/>
        </p:nvSpPr>
        <p:spPr>
          <a:xfrm>
            <a:off x="1261418" y="2264747"/>
            <a:ext cx="657817" cy="337147"/>
          </a:xfrm>
          <a:prstGeom prst="rect">
            <a:avLst/>
          </a:prstGeom>
          <a:noFill/>
          <a:ln w="38100">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309174605"/>
      </p:ext>
    </p:extLst>
  </p:cSld>
  <p:clrMapOvr>
    <a:overrideClrMapping bg1="lt1" tx1="dk1" bg2="lt2" tx2="dk2" accent1="accent1" accent2="accent2" accent3="accent3" accent4="accent4" accent5="accent5" accent6="accent6" hlink="hlink" folHlink="folHlink"/>
  </p:clrMapOvr>
</p:sld>
</file>

<file path=ppt/slides/slide4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3" name="Рисунок 12">
            <a:extLst>
              <a:ext uri="{FF2B5EF4-FFF2-40B4-BE49-F238E27FC236}">
                <a16:creationId xmlns:a16="http://schemas.microsoft.com/office/drawing/2014/main" id="{E9B75D65-A528-4A2E-BD16-46B09D97986D}"/>
              </a:ext>
            </a:extLst>
          </p:cNvPr>
          <p:cNvPicPr>
            <a:picLocks noChangeAspect="1"/>
          </p:cNvPicPr>
          <p:nvPr/>
        </p:nvPicPr>
        <p:blipFill rotWithShape="1">
          <a:blip r:embed="rId4"/>
          <a:srcRect t="40513"/>
          <a:stretch/>
        </p:blipFill>
        <p:spPr>
          <a:xfrm>
            <a:off x="-1" y="3949301"/>
            <a:ext cx="9144000" cy="791199"/>
          </a:xfrm>
          <a:prstGeom prst="rect">
            <a:avLst/>
          </a:prstGeom>
          <a:noFill/>
          <a:ln w="9525">
            <a:solidFill>
              <a:schemeClr val="tx1"/>
            </a:solidFill>
            <a:miter lim="800000"/>
            <a:headEnd/>
            <a:tailEnd/>
          </a:ln>
          <a:effectLst>
            <a:prstShdw prst="shdw17" dist="17961" dir="2700000">
              <a:schemeClr val="accent1">
                <a:gamma/>
                <a:shade val="60000"/>
                <a:invGamma/>
              </a:schemeClr>
            </a:prstShdw>
          </a:effectLst>
        </p:spPr>
      </p:pic>
      <p:pic>
        <p:nvPicPr>
          <p:cNvPr id="11" name="Рисунок 10">
            <a:extLst>
              <a:ext uri="{FF2B5EF4-FFF2-40B4-BE49-F238E27FC236}">
                <a16:creationId xmlns:a16="http://schemas.microsoft.com/office/drawing/2014/main" id="{32878766-BBD1-4936-84B1-E50D2664B6F9}"/>
              </a:ext>
            </a:extLst>
          </p:cNvPr>
          <p:cNvPicPr>
            <a:picLocks noChangeAspect="1"/>
          </p:cNvPicPr>
          <p:nvPr/>
        </p:nvPicPr>
        <p:blipFill>
          <a:blip r:embed="rId5"/>
          <a:stretch>
            <a:fillRect/>
          </a:stretch>
        </p:blipFill>
        <p:spPr>
          <a:xfrm>
            <a:off x="225706" y="2157628"/>
            <a:ext cx="4801844" cy="1611847"/>
          </a:xfrm>
          <a:prstGeom prst="rect">
            <a:avLst/>
          </a:prstGeom>
          <a:noFill/>
          <a:ln w="9525">
            <a:solidFill>
              <a:schemeClr val="tx1"/>
            </a:solidFill>
            <a:miter lim="800000"/>
            <a:headEnd/>
            <a:tailEnd/>
          </a:ln>
          <a:effectLst>
            <a:prstShdw prst="shdw17" dist="17961" dir="2700000">
              <a:schemeClr val="accent1">
                <a:gamma/>
                <a:shade val="60000"/>
                <a:invGamma/>
              </a:schemeClr>
            </a:prstShdw>
          </a:effectLst>
        </p:spPr>
      </p:pic>
      <p:pic>
        <p:nvPicPr>
          <p:cNvPr id="6" name="Рисунок 5">
            <a:extLst>
              <a:ext uri="{FF2B5EF4-FFF2-40B4-BE49-F238E27FC236}">
                <a16:creationId xmlns:a16="http://schemas.microsoft.com/office/drawing/2014/main" id="{F3EDA210-8911-4C73-B4E1-E59929611848}"/>
              </a:ext>
            </a:extLst>
          </p:cNvPr>
          <p:cNvPicPr>
            <a:picLocks noChangeAspect="1"/>
          </p:cNvPicPr>
          <p:nvPr/>
        </p:nvPicPr>
        <p:blipFill rotWithShape="1">
          <a:blip r:embed="rId6"/>
          <a:srcRect b="90922"/>
          <a:stretch/>
        </p:blipFill>
        <p:spPr>
          <a:xfrm>
            <a:off x="225570" y="1229489"/>
            <a:ext cx="4859394" cy="339128"/>
          </a:xfrm>
          <a:prstGeom prst="rect">
            <a:avLst/>
          </a:prstGeom>
          <a:noFill/>
          <a:ln w="9525">
            <a:solidFill>
              <a:schemeClr val="tx1"/>
            </a:solidFill>
            <a:miter lim="800000"/>
            <a:headEnd/>
            <a:tailEnd/>
          </a:ln>
          <a:effectLst>
            <a:prstShdw prst="shdw17" dist="17961" dir="2700000">
              <a:schemeClr val="accent1">
                <a:gamma/>
                <a:shade val="60000"/>
                <a:invGamma/>
              </a:schemeClr>
            </a:prstShdw>
          </a:effectLst>
        </p:spPr>
      </p:pic>
      <p:pic>
        <p:nvPicPr>
          <p:cNvPr id="10" name="Изображение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 y="-8901"/>
            <a:ext cx="8530938" cy="554793"/>
          </a:xfrm>
          <a:prstGeom prst="rect">
            <a:avLst/>
          </a:prstGeom>
        </p:spPr>
      </p:pic>
      <p:sp>
        <p:nvSpPr>
          <p:cNvPr id="2" name="Название 1"/>
          <p:cNvSpPr>
            <a:spLocks noGrp="1"/>
          </p:cNvSpPr>
          <p:nvPr>
            <p:ph type="title"/>
          </p:nvPr>
        </p:nvSpPr>
        <p:spPr>
          <a:xfrm>
            <a:off x="-1" y="43960"/>
            <a:ext cx="8686801" cy="461738"/>
          </a:xfrm>
        </p:spPr>
        <p:txBody>
          <a:bodyPr>
            <a:normAutofit/>
          </a:bodyPr>
          <a:lstStyle/>
          <a:p>
            <a:pPr algn="l"/>
            <a:r>
              <a:rPr lang="ru-RU" sz="180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800" dirty="0">
                <a:solidFill>
                  <a:schemeClr val="bg1"/>
                </a:solidFill>
                <a:latin typeface="Tahoma" panose="020B0604030504040204" pitchFamily="34" charset="0"/>
                <a:ea typeface="Tahoma" panose="020B0604030504040204" pitchFamily="34" charset="0"/>
                <a:cs typeface="Tahoma" panose="020B0604030504040204" pitchFamily="34" charset="0"/>
              </a:rPr>
              <a:t>Methods of Translation</a:t>
            </a:r>
            <a:r>
              <a:rPr lang="ru-RU" sz="1800" dirty="0">
                <a:solidFill>
                  <a:schemeClr val="bg1"/>
                </a:solidFill>
                <a:latin typeface="Tahoma" panose="020B0604030504040204" pitchFamily="34" charset="0"/>
                <a:ea typeface="Tahoma" panose="020B0604030504040204" pitchFamily="34" charset="0"/>
                <a:cs typeface="Tahoma" panose="020B0604030504040204" pitchFamily="34" charset="0"/>
              </a:rPr>
              <a:t> — </a:t>
            </a:r>
            <a:r>
              <a:rPr lang="en-US" sz="1800" dirty="0">
                <a:solidFill>
                  <a:schemeClr val="bg1"/>
                </a:solidFill>
                <a:latin typeface="Tahoma" panose="020B0604030504040204" pitchFamily="34" charset="0"/>
                <a:ea typeface="Tahoma" panose="020B0604030504040204" pitchFamily="34" charset="0"/>
                <a:cs typeface="Tahoma" panose="020B0604030504040204" pitchFamily="34" charset="0"/>
              </a:rPr>
              <a:t>ENQUIRY</a:t>
            </a:r>
            <a:endParaRPr lang="ru-RU" sz="18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3" name="Номер слайда 2">
            <a:extLst>
              <a:ext uri="{FF2B5EF4-FFF2-40B4-BE49-F238E27FC236}">
                <a16:creationId xmlns:a16="http://schemas.microsoft.com/office/drawing/2014/main" id="{C65276C5-1BF8-40B6-AAF8-0829A5998F97}"/>
              </a:ext>
            </a:extLst>
          </p:cNvPr>
          <p:cNvSpPr>
            <a:spLocks noGrp="1"/>
          </p:cNvSpPr>
          <p:nvPr>
            <p:ph type="sldNum" sz="quarter" idx="12"/>
          </p:nvPr>
        </p:nvSpPr>
        <p:spPr/>
        <p:txBody>
          <a:bodyPr/>
          <a:lstStyle/>
          <a:p>
            <a:fld id="{39FC74CF-8B03-5D41-97A3-DD76EB0CCB80}" type="slidenum">
              <a:rPr lang="ru-RU" smtClean="0"/>
              <a:t>48</a:t>
            </a:fld>
            <a:endParaRPr lang="ru-RU"/>
          </a:p>
        </p:txBody>
      </p:sp>
      <p:pic>
        <p:nvPicPr>
          <p:cNvPr id="9" name="Изображение 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029069" y="214039"/>
            <a:ext cx="740976" cy="326930"/>
          </a:xfrm>
          <a:prstGeom prst="rect">
            <a:avLst/>
          </a:prstGeom>
        </p:spPr>
      </p:pic>
      <p:pic>
        <p:nvPicPr>
          <p:cNvPr id="19" name="Изображение 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529873" y="3290308"/>
            <a:ext cx="1623971" cy="1863011"/>
          </a:xfrm>
          <a:prstGeom prst="rect">
            <a:avLst/>
          </a:prstGeom>
        </p:spPr>
      </p:pic>
      <p:pic>
        <p:nvPicPr>
          <p:cNvPr id="20" name="Picture 19"/>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3909" y="4767262"/>
            <a:ext cx="1260555" cy="307749"/>
          </a:xfrm>
          <a:prstGeom prst="rect">
            <a:avLst/>
          </a:prstGeom>
        </p:spPr>
      </p:pic>
      <p:sp>
        <p:nvSpPr>
          <p:cNvPr id="4" name="Прямоугольник 3">
            <a:extLst>
              <a:ext uri="{FF2B5EF4-FFF2-40B4-BE49-F238E27FC236}">
                <a16:creationId xmlns:a16="http://schemas.microsoft.com/office/drawing/2014/main" id="{80A80B0B-6148-4DF0-B1C1-4C319397582E}"/>
              </a:ext>
            </a:extLst>
          </p:cNvPr>
          <p:cNvSpPr/>
          <p:nvPr/>
        </p:nvSpPr>
        <p:spPr>
          <a:xfrm>
            <a:off x="103909" y="583056"/>
            <a:ext cx="7974419" cy="1292662"/>
          </a:xfrm>
          <a:prstGeom prst="rect">
            <a:avLst/>
          </a:prstGeom>
        </p:spPr>
        <p:txBody>
          <a:bodyPr wrap="square">
            <a:spAutoFit/>
          </a:bodyPr>
          <a:lstStyle/>
          <a:p>
            <a:pPr algn="just">
              <a:spcAft>
                <a:spcPts val="600"/>
              </a:spcAft>
              <a:buBlip>
                <a:blip r:embed="rId11"/>
              </a:buBlip>
            </a:pPr>
            <a:r>
              <a:rPr kumimoji="0" lang="en-US" altLang="en-US"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 ENQUIRY</a:t>
            </a:r>
            <a:r>
              <a:rPr lang="en-US" sz="1600" dirty="0">
                <a:solidFill>
                  <a:prstClr val="black"/>
                </a:solidFill>
                <a:latin typeface="Tahoma" panose="020B0604030504040204" pitchFamily="34" charset="0"/>
                <a:ea typeface="Tahoma" panose="020B0604030504040204" pitchFamily="34" charset="0"/>
                <a:cs typeface="Tahoma" panose="020B0604030504040204" pitchFamily="34" charset="0"/>
              </a:rPr>
              <a:t> could contain multi-language names of the field. Versions will be discussed in more detail during one of the next lectures. </a:t>
            </a:r>
            <a:endParaRPr kumimoji="0" lang="en-US"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a:p>
            <a:pPr marL="0" marR="0" lvl="0" indent="0" algn="just" defTabSz="457200" rtl="0" eaLnBrk="1" fontAlgn="auto" latinLnBrk="0" hangingPunct="1">
              <a:lnSpc>
                <a:spcPct val="100000"/>
              </a:lnSpc>
              <a:spcBef>
                <a:spcPts val="0"/>
              </a:spcBef>
              <a:spcAft>
                <a:spcPts val="600"/>
              </a:spcAft>
              <a:buClrTx/>
              <a:buSzTx/>
              <a:buFontTx/>
              <a:buBlip>
                <a:blip r:embed="rId11"/>
              </a:buBlip>
              <a:tabLst/>
              <a:defRPr/>
            </a:pPr>
            <a:endParaRPr kumimoji="0" lang="en-US" altLang="en-US" sz="18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just" defTabSz="457200" rtl="0" eaLnBrk="1" fontAlgn="auto" latinLnBrk="0" hangingPunct="1">
              <a:lnSpc>
                <a:spcPct val="100000"/>
              </a:lnSpc>
              <a:spcBef>
                <a:spcPts val="0"/>
              </a:spcBef>
              <a:spcAft>
                <a:spcPts val="600"/>
              </a:spcAft>
              <a:buClrTx/>
              <a:buSzTx/>
              <a:buFontTx/>
              <a:buBlip>
                <a:blip r:embed="rId11"/>
              </a:buBlip>
              <a:tabLst/>
              <a:defRPr/>
            </a:pPr>
            <a:endParaRPr kumimoji="0" lang="ru-RU" sz="18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15" name="Line 6">
            <a:extLst>
              <a:ext uri="{FF2B5EF4-FFF2-40B4-BE49-F238E27FC236}">
                <a16:creationId xmlns:a16="http://schemas.microsoft.com/office/drawing/2014/main" id="{63A586F7-3B62-4938-AE49-FEA2F1DE76E4}"/>
              </a:ext>
            </a:extLst>
          </p:cNvPr>
          <p:cNvSpPr>
            <a:spLocks noChangeShapeType="1"/>
          </p:cNvSpPr>
          <p:nvPr/>
        </p:nvSpPr>
        <p:spPr bwMode="auto">
          <a:xfrm flipH="1">
            <a:off x="482320" y="3769474"/>
            <a:ext cx="837939" cy="359447"/>
          </a:xfrm>
          <a:prstGeom prst="line">
            <a:avLst/>
          </a:prstGeom>
          <a:noFill/>
          <a:ln w="38100">
            <a:solidFill>
              <a:srgbClr val="FFC000"/>
            </a:solidFill>
            <a:round/>
            <a:headEnd/>
            <a:tailEnd type="triangle" w="lg" len="lg"/>
          </a:ln>
          <a:effectLst/>
        </p:spPr>
        <p:txBody>
          <a:bodyPr wrap="none" anchor="ctr"/>
          <a:lstStyle/>
          <a:p>
            <a:pPr algn="l" rtl="0" fontAlgn="base">
              <a:spcBef>
                <a:spcPct val="0"/>
              </a:spcBef>
              <a:spcAft>
                <a:spcPct val="0"/>
              </a:spcAft>
            </a:pPr>
            <a:endParaRPr lang="ru-RU" sz="2400" kern="1200">
              <a:solidFill>
                <a:srgbClr val="336699"/>
              </a:solidFill>
              <a:latin typeface="Times New Roman" pitchFamily="18" charset="0"/>
              <a:ea typeface="+mn-ea"/>
              <a:cs typeface="+mn-cs"/>
            </a:endParaRPr>
          </a:p>
        </p:txBody>
      </p:sp>
      <p:sp>
        <p:nvSpPr>
          <p:cNvPr id="16" name="Прямоугольник 15">
            <a:extLst>
              <a:ext uri="{FF2B5EF4-FFF2-40B4-BE49-F238E27FC236}">
                <a16:creationId xmlns:a16="http://schemas.microsoft.com/office/drawing/2014/main" id="{1E88B064-9ABF-46F0-B6CD-B9C9D190EB9C}"/>
              </a:ext>
            </a:extLst>
          </p:cNvPr>
          <p:cNvSpPr/>
          <p:nvPr/>
        </p:nvSpPr>
        <p:spPr>
          <a:xfrm>
            <a:off x="1320260" y="3531159"/>
            <a:ext cx="1260555" cy="238316"/>
          </a:xfrm>
          <a:prstGeom prst="rect">
            <a:avLst/>
          </a:prstGeom>
          <a:noFill/>
          <a:ln w="38100">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ru-RU"/>
          </a:p>
        </p:txBody>
      </p:sp>
      <p:pic>
        <p:nvPicPr>
          <p:cNvPr id="17" name="Рисунок 16">
            <a:extLst>
              <a:ext uri="{FF2B5EF4-FFF2-40B4-BE49-F238E27FC236}">
                <a16:creationId xmlns:a16="http://schemas.microsoft.com/office/drawing/2014/main" id="{5B977B4D-F18E-4185-87E2-887B5F638972}"/>
              </a:ext>
            </a:extLst>
          </p:cNvPr>
          <p:cNvPicPr>
            <a:picLocks noChangeAspect="1"/>
          </p:cNvPicPr>
          <p:nvPr/>
        </p:nvPicPr>
        <p:blipFill rotWithShape="1">
          <a:blip r:embed="rId6"/>
          <a:srcRect t="88474"/>
          <a:stretch/>
        </p:blipFill>
        <p:spPr>
          <a:xfrm>
            <a:off x="225706" y="1624726"/>
            <a:ext cx="4859394" cy="430613"/>
          </a:xfrm>
          <a:prstGeom prst="rect">
            <a:avLst/>
          </a:prstGeom>
          <a:noFill/>
          <a:ln w="9525">
            <a:solidFill>
              <a:schemeClr val="tx1"/>
            </a:solidFill>
            <a:miter lim="800000"/>
            <a:headEnd/>
            <a:tailEnd/>
          </a:ln>
          <a:effectLst>
            <a:prstShdw prst="shdw17" dist="17961" dir="2700000">
              <a:schemeClr val="accent1">
                <a:gamma/>
                <a:shade val="60000"/>
                <a:invGamma/>
              </a:schemeClr>
            </a:prstShdw>
          </a:effectLst>
        </p:spPr>
      </p:pic>
      <p:sp>
        <p:nvSpPr>
          <p:cNvPr id="18" name="Прямоугольник 17">
            <a:extLst>
              <a:ext uri="{FF2B5EF4-FFF2-40B4-BE49-F238E27FC236}">
                <a16:creationId xmlns:a16="http://schemas.microsoft.com/office/drawing/2014/main" id="{436F722F-E08B-4C0B-95AF-257046DBD26A}"/>
              </a:ext>
            </a:extLst>
          </p:cNvPr>
          <p:cNvSpPr/>
          <p:nvPr/>
        </p:nvSpPr>
        <p:spPr>
          <a:xfrm>
            <a:off x="3601780" y="1807137"/>
            <a:ext cx="581600" cy="179621"/>
          </a:xfrm>
          <a:prstGeom prst="rect">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ru-RU"/>
          </a:p>
        </p:txBody>
      </p:sp>
      <p:sp>
        <p:nvSpPr>
          <p:cNvPr id="21" name="Line 6">
            <a:extLst>
              <a:ext uri="{FF2B5EF4-FFF2-40B4-BE49-F238E27FC236}">
                <a16:creationId xmlns:a16="http://schemas.microsoft.com/office/drawing/2014/main" id="{32592E62-528A-480C-9795-DC35998EA02F}"/>
              </a:ext>
            </a:extLst>
          </p:cNvPr>
          <p:cNvSpPr>
            <a:spLocks noChangeShapeType="1"/>
          </p:cNvSpPr>
          <p:nvPr/>
        </p:nvSpPr>
        <p:spPr bwMode="auto">
          <a:xfrm>
            <a:off x="4183380" y="1986759"/>
            <a:ext cx="1773510" cy="2413790"/>
          </a:xfrm>
          <a:prstGeom prst="line">
            <a:avLst/>
          </a:prstGeom>
          <a:noFill/>
          <a:ln w="38100">
            <a:solidFill>
              <a:srgbClr val="FF0000"/>
            </a:solidFill>
            <a:round/>
            <a:headEnd/>
            <a:tailEnd type="triangle" w="lg" len="lg"/>
          </a:ln>
          <a:effectLst/>
        </p:spPr>
        <p:txBody>
          <a:bodyPr wrap="none" anchor="ctr"/>
          <a:lstStyle/>
          <a:p>
            <a:pPr algn="l" rtl="0" fontAlgn="base">
              <a:spcBef>
                <a:spcPct val="0"/>
              </a:spcBef>
              <a:spcAft>
                <a:spcPct val="0"/>
              </a:spcAft>
            </a:pPr>
            <a:endParaRPr lang="ru-RU" sz="2400" kern="1200">
              <a:solidFill>
                <a:srgbClr val="336699"/>
              </a:solidFill>
              <a:latin typeface="Times New Roman" pitchFamily="18" charset="0"/>
              <a:ea typeface="+mn-ea"/>
              <a:cs typeface="+mn-cs"/>
            </a:endParaRPr>
          </a:p>
        </p:txBody>
      </p:sp>
      <p:sp>
        <p:nvSpPr>
          <p:cNvPr id="22" name="Прямоугольник 21">
            <a:extLst>
              <a:ext uri="{FF2B5EF4-FFF2-40B4-BE49-F238E27FC236}">
                <a16:creationId xmlns:a16="http://schemas.microsoft.com/office/drawing/2014/main" id="{CEE576CE-04C9-4FB4-94C6-5B14CD7E8E0F}"/>
              </a:ext>
            </a:extLst>
          </p:cNvPr>
          <p:cNvSpPr/>
          <p:nvPr/>
        </p:nvSpPr>
        <p:spPr>
          <a:xfrm>
            <a:off x="2468880" y="1605207"/>
            <a:ext cx="1844040" cy="201930"/>
          </a:xfrm>
          <a:prstGeom prst="rect">
            <a:avLst/>
          </a:prstGeom>
          <a:noFill/>
          <a:ln w="38100">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ru-RU"/>
          </a:p>
        </p:txBody>
      </p:sp>
      <p:sp>
        <p:nvSpPr>
          <p:cNvPr id="23" name="Line 6">
            <a:extLst>
              <a:ext uri="{FF2B5EF4-FFF2-40B4-BE49-F238E27FC236}">
                <a16:creationId xmlns:a16="http://schemas.microsoft.com/office/drawing/2014/main" id="{F5E07FFF-72F1-4BF4-95A8-4EEA4375C805}"/>
              </a:ext>
            </a:extLst>
          </p:cNvPr>
          <p:cNvSpPr>
            <a:spLocks noChangeShapeType="1"/>
          </p:cNvSpPr>
          <p:nvPr/>
        </p:nvSpPr>
        <p:spPr bwMode="auto">
          <a:xfrm>
            <a:off x="2468881" y="1843726"/>
            <a:ext cx="1965960" cy="2556823"/>
          </a:xfrm>
          <a:prstGeom prst="line">
            <a:avLst/>
          </a:prstGeom>
          <a:noFill/>
          <a:ln w="38100">
            <a:solidFill>
              <a:srgbClr val="00B050"/>
            </a:solidFill>
            <a:round/>
            <a:headEnd/>
            <a:tailEnd type="triangle" w="lg" len="lg"/>
          </a:ln>
          <a:effectLst/>
        </p:spPr>
        <p:txBody>
          <a:bodyPr wrap="none" anchor="ctr"/>
          <a:lstStyle/>
          <a:p>
            <a:pPr algn="l" rtl="0" fontAlgn="base">
              <a:spcBef>
                <a:spcPct val="0"/>
              </a:spcBef>
              <a:spcAft>
                <a:spcPct val="0"/>
              </a:spcAft>
            </a:pPr>
            <a:endParaRPr lang="ru-RU" sz="2400" kern="1200">
              <a:solidFill>
                <a:srgbClr val="336699"/>
              </a:solidFill>
              <a:latin typeface="Times New Roman" pitchFamily="18" charset="0"/>
              <a:ea typeface="+mn-ea"/>
              <a:cs typeface="+mn-cs"/>
            </a:endParaRPr>
          </a:p>
        </p:txBody>
      </p:sp>
    </p:spTree>
    <p:extLst>
      <p:ext uri="{BB962C8B-B14F-4D97-AF65-F5344CB8AC3E}">
        <p14:creationId xmlns:p14="http://schemas.microsoft.com/office/powerpoint/2010/main" val="993872533"/>
      </p:ext>
    </p:extLst>
  </p:cSld>
  <p:clrMapOvr>
    <a:overrideClrMapping bg1="lt1" tx1="dk1" bg2="lt2" tx2="dk2" accent1="accent1" accent2="accent2" accent3="accent3" accent4="accent4" accent5="accent5" accent6="accent6" hlink="hlink" folHlink="folHlink"/>
  </p:clrMapOvr>
</p:sld>
</file>

<file path=ppt/slides/slide4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Рисунок 6">
            <a:extLst>
              <a:ext uri="{FF2B5EF4-FFF2-40B4-BE49-F238E27FC236}">
                <a16:creationId xmlns:a16="http://schemas.microsoft.com/office/drawing/2014/main" id="{7664DA99-2947-4763-A34E-FFC0242D446F}"/>
              </a:ext>
            </a:extLst>
          </p:cNvPr>
          <p:cNvPicPr>
            <a:picLocks noChangeAspect="1"/>
          </p:cNvPicPr>
          <p:nvPr/>
        </p:nvPicPr>
        <p:blipFill>
          <a:blip r:embed="rId4"/>
          <a:stretch>
            <a:fillRect/>
          </a:stretch>
        </p:blipFill>
        <p:spPr>
          <a:xfrm>
            <a:off x="1708731" y="2070794"/>
            <a:ext cx="5476875" cy="2733675"/>
          </a:xfrm>
          <a:prstGeom prst="rect">
            <a:avLst/>
          </a:prstGeom>
          <a:noFill/>
          <a:ln w="9525">
            <a:solidFill>
              <a:schemeClr val="tx1"/>
            </a:solidFill>
            <a:miter lim="800000"/>
            <a:headEnd/>
            <a:tailEnd/>
          </a:ln>
          <a:effectLst>
            <a:prstShdw prst="shdw17" dist="17961" dir="2700000">
              <a:schemeClr val="accent1">
                <a:gamma/>
                <a:shade val="60000"/>
                <a:invGamma/>
              </a:schemeClr>
            </a:prstShdw>
          </a:effectLst>
        </p:spPr>
      </p:pic>
      <p:sp>
        <p:nvSpPr>
          <p:cNvPr id="15" name="Line 6">
            <a:extLst>
              <a:ext uri="{FF2B5EF4-FFF2-40B4-BE49-F238E27FC236}">
                <a16:creationId xmlns:a16="http://schemas.microsoft.com/office/drawing/2014/main" id="{61104272-48CF-4A64-A78F-72DC185A00CB}"/>
              </a:ext>
            </a:extLst>
          </p:cNvPr>
          <p:cNvSpPr>
            <a:spLocks noChangeShapeType="1"/>
          </p:cNvSpPr>
          <p:nvPr/>
        </p:nvSpPr>
        <p:spPr bwMode="auto">
          <a:xfrm flipH="1">
            <a:off x="2811268" y="1685109"/>
            <a:ext cx="2975578" cy="1685677"/>
          </a:xfrm>
          <a:prstGeom prst="line">
            <a:avLst/>
          </a:prstGeom>
          <a:noFill/>
          <a:ln w="38100">
            <a:solidFill>
              <a:srgbClr val="FFC000"/>
            </a:solidFill>
            <a:round/>
            <a:headEnd/>
            <a:tailEnd type="triangle" w="lg" len="lg"/>
          </a:ln>
          <a:effectLst/>
        </p:spPr>
        <p:txBody>
          <a:bodyPr wrap="none" anchor="ctr"/>
          <a:lstStyle/>
          <a:p>
            <a:pPr algn="l" rtl="0" fontAlgn="base">
              <a:spcBef>
                <a:spcPct val="0"/>
              </a:spcBef>
              <a:spcAft>
                <a:spcPct val="0"/>
              </a:spcAft>
            </a:pPr>
            <a:endParaRPr lang="ru-RU" sz="2400" kern="1200">
              <a:solidFill>
                <a:srgbClr val="336699"/>
              </a:solidFill>
              <a:latin typeface="Times New Roman" pitchFamily="18" charset="0"/>
              <a:ea typeface="+mn-ea"/>
              <a:cs typeface="+mn-cs"/>
            </a:endParaRPr>
          </a:p>
        </p:txBody>
      </p:sp>
      <p:pic>
        <p:nvPicPr>
          <p:cNvPr id="10" name="Изображение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 y="-8901"/>
            <a:ext cx="8530938" cy="554793"/>
          </a:xfrm>
          <a:prstGeom prst="rect">
            <a:avLst/>
          </a:prstGeom>
        </p:spPr>
      </p:pic>
      <p:sp>
        <p:nvSpPr>
          <p:cNvPr id="2" name="Название 1"/>
          <p:cNvSpPr>
            <a:spLocks noGrp="1"/>
          </p:cNvSpPr>
          <p:nvPr>
            <p:ph type="title"/>
          </p:nvPr>
        </p:nvSpPr>
        <p:spPr>
          <a:xfrm>
            <a:off x="-1" y="43960"/>
            <a:ext cx="8686801" cy="461738"/>
          </a:xfrm>
        </p:spPr>
        <p:txBody>
          <a:bodyPr>
            <a:normAutofit/>
          </a:bodyPr>
          <a:lstStyle/>
          <a:p>
            <a:pPr algn="l"/>
            <a:r>
              <a:rPr lang="ru-RU" sz="180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800" dirty="0">
                <a:solidFill>
                  <a:schemeClr val="bg1"/>
                </a:solidFill>
                <a:latin typeface="Tahoma" panose="020B0604030504040204" pitchFamily="34" charset="0"/>
                <a:ea typeface="Tahoma" panose="020B0604030504040204" pitchFamily="34" charset="0"/>
                <a:cs typeface="Tahoma" panose="020B0604030504040204" pitchFamily="34" charset="0"/>
              </a:rPr>
              <a:t>Methods of Translation — DYNAMIC.TEXT </a:t>
            </a:r>
            <a:endParaRPr lang="ru-RU" sz="18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3" name="Номер слайда 2">
            <a:extLst>
              <a:ext uri="{FF2B5EF4-FFF2-40B4-BE49-F238E27FC236}">
                <a16:creationId xmlns:a16="http://schemas.microsoft.com/office/drawing/2014/main" id="{C65276C5-1BF8-40B6-AAF8-0829A5998F97}"/>
              </a:ext>
            </a:extLst>
          </p:cNvPr>
          <p:cNvSpPr>
            <a:spLocks noGrp="1"/>
          </p:cNvSpPr>
          <p:nvPr>
            <p:ph type="sldNum" sz="quarter" idx="12"/>
          </p:nvPr>
        </p:nvSpPr>
        <p:spPr/>
        <p:txBody>
          <a:bodyPr/>
          <a:lstStyle/>
          <a:p>
            <a:fld id="{39FC74CF-8B03-5D41-97A3-DD76EB0CCB80}" type="slidenum">
              <a:rPr lang="ru-RU" smtClean="0"/>
              <a:t>49</a:t>
            </a:fld>
            <a:endParaRPr lang="ru-RU"/>
          </a:p>
        </p:txBody>
      </p:sp>
      <p:pic>
        <p:nvPicPr>
          <p:cNvPr id="9" name="Изображение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29069" y="214039"/>
            <a:ext cx="740976" cy="326930"/>
          </a:xfrm>
          <a:prstGeom prst="rect">
            <a:avLst/>
          </a:prstGeom>
        </p:spPr>
      </p:pic>
      <p:pic>
        <p:nvPicPr>
          <p:cNvPr id="19" name="Изображение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529873" y="3290308"/>
            <a:ext cx="1623971" cy="1863011"/>
          </a:xfrm>
          <a:prstGeom prst="rect">
            <a:avLst/>
          </a:prstGeom>
        </p:spPr>
      </p:pic>
      <p:pic>
        <p:nvPicPr>
          <p:cNvPr id="20" name="Picture 1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3909" y="4767262"/>
            <a:ext cx="1260555" cy="307749"/>
          </a:xfrm>
          <a:prstGeom prst="rect">
            <a:avLst/>
          </a:prstGeom>
        </p:spPr>
      </p:pic>
      <p:sp>
        <p:nvSpPr>
          <p:cNvPr id="4" name="Прямоугольник 3">
            <a:extLst>
              <a:ext uri="{FF2B5EF4-FFF2-40B4-BE49-F238E27FC236}">
                <a16:creationId xmlns:a16="http://schemas.microsoft.com/office/drawing/2014/main" id="{80A80B0B-6148-4DF0-B1C1-4C319397582E}"/>
              </a:ext>
            </a:extLst>
          </p:cNvPr>
          <p:cNvSpPr/>
          <p:nvPr/>
        </p:nvSpPr>
        <p:spPr>
          <a:xfrm>
            <a:off x="356189" y="780372"/>
            <a:ext cx="7974419" cy="1569660"/>
          </a:xfrm>
          <a:prstGeom prst="rect">
            <a:avLst/>
          </a:prstGeom>
        </p:spPr>
        <p:txBody>
          <a:bodyPr wrap="square">
            <a:spAutoFit/>
          </a:bodyPr>
          <a:lstStyle/>
          <a:p>
            <a:pPr algn="just">
              <a:spcAft>
                <a:spcPts val="600"/>
              </a:spcAft>
              <a:buBlip>
                <a:blip r:embed="rId9"/>
              </a:buBlip>
            </a:pPr>
            <a:r>
              <a:rPr kumimoji="0" lang="en-US" altLang="en-US"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 </a:t>
            </a:r>
            <a:r>
              <a:rPr lang="en-US" sz="1600" dirty="0">
                <a:solidFill>
                  <a:prstClr val="black"/>
                </a:solidFill>
                <a:latin typeface="Tahoma" panose="020B0604030504040204" pitchFamily="34" charset="0"/>
                <a:ea typeface="Tahoma" panose="020B0604030504040204" pitchFamily="34" charset="0"/>
                <a:cs typeface="Tahoma" panose="020B0604030504040204" pitchFamily="34" charset="0"/>
              </a:rPr>
              <a:t>DYNAMIC</a:t>
            </a:r>
            <a:r>
              <a:rPr lang="ru-RU" sz="1600" dirty="0">
                <a:solidFill>
                  <a:prstClr val="black"/>
                </a:solidFill>
                <a:latin typeface="Tahoma" panose="020B0604030504040204" pitchFamily="34" charset="0"/>
                <a:ea typeface="Tahoma" panose="020B0604030504040204" pitchFamily="34" charset="0"/>
                <a:cs typeface="Tahoma" panose="020B0604030504040204" pitchFamily="34" charset="0"/>
              </a:rPr>
              <a:t>.</a:t>
            </a:r>
            <a:r>
              <a:rPr lang="en-US" sz="1600" dirty="0">
                <a:solidFill>
                  <a:prstClr val="black"/>
                </a:solidFill>
                <a:latin typeface="Tahoma" panose="020B0604030504040204" pitchFamily="34" charset="0"/>
                <a:ea typeface="Tahoma" panose="020B0604030504040204" pitchFamily="34" charset="0"/>
                <a:cs typeface="Tahoma" panose="020B0604030504040204" pitchFamily="34" charset="0"/>
              </a:rPr>
              <a:t>TEXT</a:t>
            </a:r>
            <a:r>
              <a:rPr lang="ru-RU" sz="1600" dirty="0">
                <a:solidFill>
                  <a:prstClr val="black"/>
                </a:solidFill>
                <a:latin typeface="Tahoma" panose="020B0604030504040204" pitchFamily="34" charset="0"/>
                <a:ea typeface="Tahoma" panose="020B0604030504040204" pitchFamily="34" charset="0"/>
                <a:cs typeface="Tahoma" panose="020B0604030504040204" pitchFamily="34" charset="0"/>
              </a:rPr>
              <a:t> –</a:t>
            </a:r>
            <a:r>
              <a:rPr lang="en-US" sz="1600" dirty="0">
                <a:solidFill>
                  <a:prstClr val="black"/>
                </a:solidFill>
                <a:latin typeface="Tahoma" panose="020B0604030504040204" pitchFamily="34" charset="0"/>
                <a:ea typeface="Tahoma" panose="020B0604030504040204" pitchFamily="34" charset="0"/>
                <a:cs typeface="Tahoma" panose="020B0604030504040204" pitchFamily="34" charset="0"/>
              </a:rPr>
              <a:t> Enquiry Content, some system messages </a:t>
            </a:r>
          </a:p>
          <a:p>
            <a:pPr marL="0" marR="0" lvl="0" indent="0" algn="just" defTabSz="457200" rtl="0" eaLnBrk="1" fontAlgn="auto" latinLnBrk="0" hangingPunct="1">
              <a:lnSpc>
                <a:spcPct val="100000"/>
              </a:lnSpc>
              <a:spcBef>
                <a:spcPts val="0"/>
              </a:spcBef>
              <a:spcAft>
                <a:spcPts val="600"/>
              </a:spcAft>
              <a:buClrTx/>
              <a:buSzTx/>
              <a:buFontTx/>
              <a:buBlip>
                <a:blip r:embed="rId9"/>
              </a:buBlip>
              <a:tabLst/>
              <a:defRPr/>
            </a:pPr>
            <a:r>
              <a:rPr kumimoji="0" lang="en-US" altLang="en-US"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 Multi-language Fields</a:t>
            </a:r>
            <a:endParaRPr kumimoji="0" lang="en-US"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a:p>
            <a:pPr marL="0" marR="0" lvl="0" indent="0" algn="just" defTabSz="457200" rtl="0" eaLnBrk="1" fontAlgn="auto" latinLnBrk="0" hangingPunct="1">
              <a:lnSpc>
                <a:spcPct val="100000"/>
              </a:lnSpc>
              <a:spcBef>
                <a:spcPts val="0"/>
              </a:spcBef>
              <a:spcAft>
                <a:spcPts val="600"/>
              </a:spcAft>
              <a:buClrTx/>
              <a:buSzTx/>
              <a:buFontTx/>
              <a:buBlip>
                <a:blip r:embed="rId9"/>
              </a:buBlip>
              <a:tabLst/>
              <a:defRPr/>
            </a:pPr>
            <a:r>
              <a:rPr lang="en-US" dirty="0"/>
              <a:t>Dynamic text records are automatically created in the </a:t>
            </a:r>
            <a:r>
              <a:rPr lang="en-US" dirty="0" err="1"/>
              <a:t>unauthorised</a:t>
            </a:r>
            <a:r>
              <a:rPr lang="en-US" dirty="0"/>
              <a:t> file when a foreign language user receives a message or prompt for which a translation cannot be found. </a:t>
            </a:r>
            <a:endParaRPr kumimoji="0" lang="ru-RU" sz="18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14" name="Прямоугольник 13">
            <a:extLst>
              <a:ext uri="{FF2B5EF4-FFF2-40B4-BE49-F238E27FC236}">
                <a16:creationId xmlns:a16="http://schemas.microsoft.com/office/drawing/2014/main" id="{502C7A86-364F-4A77-992B-C6758E08200A}"/>
              </a:ext>
            </a:extLst>
          </p:cNvPr>
          <p:cNvSpPr/>
          <p:nvPr/>
        </p:nvSpPr>
        <p:spPr>
          <a:xfrm>
            <a:off x="2335690" y="3316435"/>
            <a:ext cx="398235" cy="249726"/>
          </a:xfrm>
          <a:prstGeom prst="rect">
            <a:avLst/>
          </a:prstGeom>
          <a:noFill/>
          <a:ln w="38100">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486376878"/>
      </p:ext>
    </p:extLst>
  </p:cSld>
  <p:clrMapOvr>
    <a:overrideClrMapping bg1="lt1" tx1="dk1" bg2="lt2" tx2="dk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Изображение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8901"/>
            <a:ext cx="8530938" cy="554793"/>
          </a:xfrm>
          <a:prstGeom prst="rect">
            <a:avLst/>
          </a:prstGeom>
        </p:spPr>
      </p:pic>
      <p:sp>
        <p:nvSpPr>
          <p:cNvPr id="2" name="Название 1"/>
          <p:cNvSpPr>
            <a:spLocks noGrp="1"/>
          </p:cNvSpPr>
          <p:nvPr>
            <p:ph type="title"/>
          </p:nvPr>
        </p:nvSpPr>
        <p:spPr>
          <a:xfrm>
            <a:off x="-1" y="43960"/>
            <a:ext cx="8686801" cy="461738"/>
          </a:xfrm>
        </p:spPr>
        <p:txBody>
          <a:bodyPr>
            <a:normAutofit/>
          </a:bodyPr>
          <a:lstStyle/>
          <a:p>
            <a:pPr algn="l"/>
            <a:r>
              <a:rPr lang="ru-RU" sz="180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altLang="en-US" sz="1800" dirty="0">
                <a:solidFill>
                  <a:schemeClr val="bg1"/>
                </a:solidFill>
                <a:latin typeface="Tahoma" panose="020B0604030504040204" pitchFamily="34" charset="0"/>
                <a:ea typeface="Tahoma" panose="020B0604030504040204" pitchFamily="34" charset="0"/>
                <a:cs typeface="Tahoma" panose="020B0604030504040204" pitchFamily="34" charset="0"/>
              </a:rPr>
              <a:t>Home Screen</a:t>
            </a:r>
            <a:endParaRPr lang="ru-RU" sz="18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9" name="Изображение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29069" y="214039"/>
            <a:ext cx="740976" cy="326930"/>
          </a:xfrm>
          <a:prstGeom prst="rect">
            <a:avLst/>
          </a:prstGeom>
        </p:spPr>
      </p:pic>
      <p:pic>
        <p:nvPicPr>
          <p:cNvPr id="20" name="Picture 1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909" y="4767262"/>
            <a:ext cx="1260555" cy="307749"/>
          </a:xfrm>
          <a:prstGeom prst="rect">
            <a:avLst/>
          </a:prstGeom>
        </p:spPr>
      </p:pic>
      <p:sp>
        <p:nvSpPr>
          <p:cNvPr id="4" name="Прямоугольник 3">
            <a:extLst>
              <a:ext uri="{FF2B5EF4-FFF2-40B4-BE49-F238E27FC236}">
                <a16:creationId xmlns:a16="http://schemas.microsoft.com/office/drawing/2014/main" id="{80A80B0B-6148-4DF0-B1C1-4C319397582E}"/>
              </a:ext>
            </a:extLst>
          </p:cNvPr>
          <p:cNvSpPr/>
          <p:nvPr/>
        </p:nvSpPr>
        <p:spPr>
          <a:xfrm>
            <a:off x="567801" y="782724"/>
            <a:ext cx="6804837" cy="1723549"/>
          </a:xfrm>
          <a:prstGeom prst="rect">
            <a:avLst/>
          </a:prstGeom>
        </p:spPr>
        <p:txBody>
          <a:bodyPr wrap="square">
            <a:spAutoFit/>
          </a:bodyPr>
          <a:lstStyle/>
          <a:p>
            <a:pPr algn="just">
              <a:spcAft>
                <a:spcPts val="600"/>
              </a:spcAft>
            </a:pPr>
            <a:endParaRPr kumimoji="0" lang="en-US" altLang="en-US"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a:p>
            <a:pPr marL="0" marR="0" lvl="0" indent="0" algn="just" defTabSz="457200" rtl="0" eaLnBrk="1" fontAlgn="auto" latinLnBrk="0" hangingPunct="1">
              <a:lnSpc>
                <a:spcPct val="100000"/>
              </a:lnSpc>
              <a:spcBef>
                <a:spcPts val="0"/>
              </a:spcBef>
              <a:spcAft>
                <a:spcPts val="600"/>
              </a:spcAft>
              <a:buClrTx/>
              <a:buSzTx/>
              <a:buFontTx/>
              <a:buBlip>
                <a:blip r:embed="rId6"/>
              </a:buBlip>
              <a:tabLst/>
              <a:defRPr/>
            </a:pPr>
            <a:endParaRPr kumimoji="0" lang="en-US" altLang="en-US"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a:p>
            <a:pPr marL="0" marR="0" lvl="0" indent="0" algn="just" defTabSz="457200" rtl="0" eaLnBrk="1" fontAlgn="auto" latinLnBrk="0" hangingPunct="1">
              <a:lnSpc>
                <a:spcPct val="100000"/>
              </a:lnSpc>
              <a:spcBef>
                <a:spcPts val="0"/>
              </a:spcBef>
              <a:spcAft>
                <a:spcPts val="600"/>
              </a:spcAft>
              <a:buClrTx/>
              <a:buSzTx/>
              <a:buFontTx/>
              <a:buNone/>
              <a:tabLst/>
              <a:defRPr/>
            </a:pPr>
            <a:endParaRPr kumimoji="0" lang="en-US" altLang="en-US"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a:p>
            <a:pPr marL="0" marR="0" lvl="0" indent="0" algn="just" defTabSz="457200" rtl="0" eaLnBrk="1" fontAlgn="auto" latinLnBrk="0" hangingPunct="1">
              <a:lnSpc>
                <a:spcPct val="100000"/>
              </a:lnSpc>
              <a:spcBef>
                <a:spcPts val="0"/>
              </a:spcBef>
              <a:spcAft>
                <a:spcPts val="600"/>
              </a:spcAft>
              <a:buClrTx/>
              <a:buSzTx/>
              <a:buFontTx/>
              <a:buNone/>
              <a:tabLst/>
              <a:defRPr/>
            </a:pPr>
            <a:endParaRPr kumimoji="0" lang="en-US" altLang="en-US" sz="18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just" defTabSz="457200" rtl="0" eaLnBrk="1" fontAlgn="auto" latinLnBrk="0" hangingPunct="1">
              <a:lnSpc>
                <a:spcPct val="100000"/>
              </a:lnSpc>
              <a:spcBef>
                <a:spcPts val="0"/>
              </a:spcBef>
              <a:spcAft>
                <a:spcPts val="600"/>
              </a:spcAft>
              <a:buClrTx/>
              <a:buSzTx/>
              <a:buFontTx/>
              <a:buBlip>
                <a:blip r:embed="rId6"/>
              </a:buBlip>
              <a:tabLst/>
              <a:defRPr/>
            </a:pPr>
            <a:endParaRPr kumimoji="0" lang="ru-RU" sz="18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p:txBody>
      </p:sp>
      <p:pic>
        <p:nvPicPr>
          <p:cNvPr id="12" name="Рисунок 11">
            <a:extLst>
              <a:ext uri="{FF2B5EF4-FFF2-40B4-BE49-F238E27FC236}">
                <a16:creationId xmlns:a16="http://schemas.microsoft.com/office/drawing/2014/main" id="{A8387419-DBF9-49A0-84FA-C0A86F231F08}"/>
              </a:ext>
            </a:extLst>
          </p:cNvPr>
          <p:cNvPicPr>
            <a:picLocks noChangeAspect="1"/>
          </p:cNvPicPr>
          <p:nvPr/>
        </p:nvPicPr>
        <p:blipFill>
          <a:blip r:embed="rId7"/>
          <a:stretch>
            <a:fillRect/>
          </a:stretch>
        </p:blipFill>
        <p:spPr>
          <a:xfrm>
            <a:off x="1209895" y="2147125"/>
            <a:ext cx="2724150" cy="523875"/>
          </a:xfrm>
          <a:prstGeom prst="rect">
            <a:avLst/>
          </a:prstGeom>
        </p:spPr>
      </p:pic>
      <p:sp>
        <p:nvSpPr>
          <p:cNvPr id="28" name="TextBox 27">
            <a:extLst>
              <a:ext uri="{FF2B5EF4-FFF2-40B4-BE49-F238E27FC236}">
                <a16:creationId xmlns:a16="http://schemas.microsoft.com/office/drawing/2014/main" id="{9001E0C3-7945-457D-9724-C82692E32EAD}"/>
              </a:ext>
            </a:extLst>
          </p:cNvPr>
          <p:cNvSpPr txBox="1"/>
          <p:nvPr/>
        </p:nvSpPr>
        <p:spPr>
          <a:xfrm>
            <a:off x="69562" y="628826"/>
            <a:ext cx="5076596" cy="369332"/>
          </a:xfrm>
          <a:prstGeom prst="rect">
            <a:avLst/>
          </a:prstGeom>
          <a:noFill/>
        </p:spPr>
        <p:txBody>
          <a:bodyPr wrap="square">
            <a:spAutoFit/>
          </a:bodyPr>
          <a:lstStyle/>
          <a:p>
            <a:r>
              <a:rPr lang="en-US" b="1" dirty="0">
                <a:solidFill>
                  <a:srgbClr val="0070C0"/>
                </a:solidFill>
                <a:latin typeface="Tahoma" panose="020B0604030504040204" pitchFamily="34" charset="0"/>
                <a:ea typeface="Tahoma" panose="020B0604030504040204" pitchFamily="34" charset="0"/>
                <a:cs typeface="Tahoma" panose="020B0604030504040204" pitchFamily="34" charset="0"/>
              </a:rPr>
              <a:t>Icons in the right corner of Home Screen </a:t>
            </a:r>
            <a:endParaRPr lang="ru-RU" b="1" dirty="0">
              <a:solidFill>
                <a:srgbClr val="0070C0"/>
              </a:solidFill>
            </a:endParaRPr>
          </a:p>
        </p:txBody>
      </p:sp>
      <p:sp>
        <p:nvSpPr>
          <p:cNvPr id="29" name="TextBox 28">
            <a:extLst>
              <a:ext uri="{FF2B5EF4-FFF2-40B4-BE49-F238E27FC236}">
                <a16:creationId xmlns:a16="http://schemas.microsoft.com/office/drawing/2014/main" id="{E51956F1-BA10-4B7C-A183-BC25E364209E}"/>
              </a:ext>
            </a:extLst>
          </p:cNvPr>
          <p:cNvSpPr txBox="1"/>
          <p:nvPr/>
        </p:nvSpPr>
        <p:spPr>
          <a:xfrm>
            <a:off x="57708" y="1463642"/>
            <a:ext cx="1780724" cy="369332"/>
          </a:xfrm>
          <a:prstGeom prst="rect">
            <a:avLst/>
          </a:prstGeom>
          <a:noFill/>
        </p:spPr>
        <p:txBody>
          <a:bodyPr wrap="square">
            <a:spAutoFit/>
          </a:bodyPr>
          <a:lstStyle/>
          <a:p>
            <a:r>
              <a:rPr lang="en-US" dirty="0">
                <a:latin typeface="Tahoma" panose="020B0604030504040204" pitchFamily="34" charset="0"/>
                <a:ea typeface="Tahoma" panose="020B0604030504040204" pitchFamily="34" charset="0"/>
                <a:cs typeface="Tahoma" panose="020B0604030504040204" pitchFamily="34" charset="0"/>
              </a:rPr>
              <a:t>Refresh Screen </a:t>
            </a:r>
            <a:endParaRPr lang="ru-RU" dirty="0"/>
          </a:p>
        </p:txBody>
      </p:sp>
      <p:sp>
        <p:nvSpPr>
          <p:cNvPr id="30" name="TextBox 29">
            <a:extLst>
              <a:ext uri="{FF2B5EF4-FFF2-40B4-BE49-F238E27FC236}">
                <a16:creationId xmlns:a16="http://schemas.microsoft.com/office/drawing/2014/main" id="{89943AF0-8E4E-4FF6-8477-0398C3ECD586}"/>
              </a:ext>
            </a:extLst>
          </p:cNvPr>
          <p:cNvSpPr txBox="1"/>
          <p:nvPr/>
        </p:nvSpPr>
        <p:spPr>
          <a:xfrm>
            <a:off x="164813" y="3345422"/>
            <a:ext cx="1780724" cy="369332"/>
          </a:xfrm>
          <a:prstGeom prst="rect">
            <a:avLst/>
          </a:prstGeom>
          <a:noFill/>
        </p:spPr>
        <p:txBody>
          <a:bodyPr wrap="square">
            <a:spAutoFit/>
          </a:bodyPr>
          <a:lstStyle/>
          <a:p>
            <a:r>
              <a:rPr lang="en-US" dirty="0">
                <a:latin typeface="Tahoma" panose="020B0604030504040204" pitchFamily="34" charset="0"/>
                <a:ea typeface="Tahoma" panose="020B0604030504040204" pitchFamily="34" charset="0"/>
                <a:cs typeface="Tahoma" panose="020B0604030504040204" pitchFamily="34" charset="0"/>
              </a:rPr>
              <a:t>Delete Cash</a:t>
            </a:r>
            <a:endParaRPr lang="ru-RU" dirty="0"/>
          </a:p>
        </p:txBody>
      </p:sp>
      <p:sp>
        <p:nvSpPr>
          <p:cNvPr id="31" name="TextBox 30">
            <a:extLst>
              <a:ext uri="{FF2B5EF4-FFF2-40B4-BE49-F238E27FC236}">
                <a16:creationId xmlns:a16="http://schemas.microsoft.com/office/drawing/2014/main" id="{4A585E50-439C-495F-A783-9C1BB879D6FB}"/>
              </a:ext>
            </a:extLst>
          </p:cNvPr>
          <p:cNvSpPr txBox="1"/>
          <p:nvPr/>
        </p:nvSpPr>
        <p:spPr>
          <a:xfrm>
            <a:off x="1681608" y="1222605"/>
            <a:ext cx="1780724" cy="369332"/>
          </a:xfrm>
          <a:prstGeom prst="rect">
            <a:avLst/>
          </a:prstGeom>
          <a:noFill/>
        </p:spPr>
        <p:txBody>
          <a:bodyPr wrap="square">
            <a:spAutoFit/>
          </a:bodyPr>
          <a:lstStyle/>
          <a:p>
            <a:r>
              <a:rPr lang="en-US" dirty="0">
                <a:latin typeface="Tahoma" panose="020B0604030504040204" pitchFamily="34" charset="0"/>
                <a:ea typeface="Tahoma" panose="020B0604030504040204" pitchFamily="34" charset="0"/>
                <a:cs typeface="Tahoma" panose="020B0604030504040204" pitchFamily="34" charset="0"/>
              </a:rPr>
              <a:t>Pin Tool Bar</a:t>
            </a:r>
            <a:endParaRPr lang="ru-RU" dirty="0"/>
          </a:p>
        </p:txBody>
      </p:sp>
      <p:pic>
        <p:nvPicPr>
          <p:cNvPr id="14" name="Рисунок 13">
            <a:extLst>
              <a:ext uri="{FF2B5EF4-FFF2-40B4-BE49-F238E27FC236}">
                <a16:creationId xmlns:a16="http://schemas.microsoft.com/office/drawing/2014/main" id="{470FB414-7CC9-4496-8A18-10E760835170}"/>
              </a:ext>
            </a:extLst>
          </p:cNvPr>
          <p:cNvPicPr>
            <a:picLocks noChangeAspect="1"/>
          </p:cNvPicPr>
          <p:nvPr/>
        </p:nvPicPr>
        <p:blipFill>
          <a:blip r:embed="rId8"/>
          <a:stretch>
            <a:fillRect/>
          </a:stretch>
        </p:blipFill>
        <p:spPr>
          <a:xfrm>
            <a:off x="5480574" y="711048"/>
            <a:ext cx="3095625" cy="4238625"/>
          </a:xfrm>
          <a:prstGeom prst="rect">
            <a:avLst/>
          </a:prstGeom>
        </p:spPr>
      </p:pic>
      <p:pic>
        <p:nvPicPr>
          <p:cNvPr id="19" name="Изображение 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529873" y="3290308"/>
            <a:ext cx="1623971" cy="1863011"/>
          </a:xfrm>
          <a:prstGeom prst="rect">
            <a:avLst/>
          </a:prstGeom>
        </p:spPr>
      </p:pic>
      <p:sp>
        <p:nvSpPr>
          <p:cNvPr id="32" name="TextBox 31">
            <a:extLst>
              <a:ext uri="{FF2B5EF4-FFF2-40B4-BE49-F238E27FC236}">
                <a16:creationId xmlns:a16="http://schemas.microsoft.com/office/drawing/2014/main" id="{9AF9D506-3A83-4916-AEE0-9156111D33FC}"/>
              </a:ext>
            </a:extLst>
          </p:cNvPr>
          <p:cNvSpPr txBox="1"/>
          <p:nvPr/>
        </p:nvSpPr>
        <p:spPr>
          <a:xfrm>
            <a:off x="2104309" y="3595542"/>
            <a:ext cx="1061136" cy="369332"/>
          </a:xfrm>
          <a:prstGeom prst="rect">
            <a:avLst/>
          </a:prstGeom>
          <a:noFill/>
        </p:spPr>
        <p:txBody>
          <a:bodyPr wrap="square">
            <a:spAutoFit/>
          </a:bodyPr>
          <a:lstStyle/>
          <a:p>
            <a:r>
              <a:rPr lang="en-US" dirty="0">
                <a:latin typeface="Tahoma" panose="020B0604030504040204" pitchFamily="34" charset="0"/>
                <a:ea typeface="Tahoma" panose="020B0604030504040204" pitchFamily="34" charset="0"/>
                <a:cs typeface="Tahoma" panose="020B0604030504040204" pitchFamily="34" charset="0"/>
              </a:rPr>
              <a:t>Settings</a:t>
            </a:r>
            <a:endParaRPr lang="ru-RU" dirty="0"/>
          </a:p>
        </p:txBody>
      </p:sp>
      <p:sp>
        <p:nvSpPr>
          <p:cNvPr id="33" name="TextBox 32">
            <a:extLst>
              <a:ext uri="{FF2B5EF4-FFF2-40B4-BE49-F238E27FC236}">
                <a16:creationId xmlns:a16="http://schemas.microsoft.com/office/drawing/2014/main" id="{9388301E-FC49-4F7F-940D-593B9C5982BB}"/>
              </a:ext>
            </a:extLst>
          </p:cNvPr>
          <p:cNvSpPr txBox="1"/>
          <p:nvPr/>
        </p:nvSpPr>
        <p:spPr>
          <a:xfrm>
            <a:off x="3092267" y="1500463"/>
            <a:ext cx="1698967" cy="369332"/>
          </a:xfrm>
          <a:prstGeom prst="rect">
            <a:avLst/>
          </a:prstGeom>
          <a:noFill/>
        </p:spPr>
        <p:txBody>
          <a:bodyPr wrap="square">
            <a:spAutoFit/>
          </a:bodyPr>
          <a:lstStyle/>
          <a:p>
            <a:r>
              <a:rPr lang="en-US" dirty="0">
                <a:latin typeface="Tahoma" panose="020B0604030504040204" pitchFamily="34" charset="0"/>
                <a:ea typeface="Tahoma" panose="020B0604030504040204" pitchFamily="34" charset="0"/>
                <a:cs typeface="Tahoma" panose="020B0604030504040204" pitchFamily="34" charset="0"/>
              </a:rPr>
              <a:t>Technical Info</a:t>
            </a:r>
            <a:endParaRPr lang="ru-RU" dirty="0"/>
          </a:p>
        </p:txBody>
      </p:sp>
      <p:sp>
        <p:nvSpPr>
          <p:cNvPr id="34" name="TextBox 33">
            <a:extLst>
              <a:ext uri="{FF2B5EF4-FFF2-40B4-BE49-F238E27FC236}">
                <a16:creationId xmlns:a16="http://schemas.microsoft.com/office/drawing/2014/main" id="{21181BBA-E87A-4224-A942-ED09007F7C16}"/>
              </a:ext>
            </a:extLst>
          </p:cNvPr>
          <p:cNvSpPr txBox="1"/>
          <p:nvPr/>
        </p:nvSpPr>
        <p:spPr>
          <a:xfrm>
            <a:off x="3663427" y="3238311"/>
            <a:ext cx="1482731" cy="369332"/>
          </a:xfrm>
          <a:prstGeom prst="rect">
            <a:avLst/>
          </a:prstGeom>
          <a:noFill/>
        </p:spPr>
        <p:txBody>
          <a:bodyPr wrap="square">
            <a:spAutoFit/>
          </a:bodyPr>
          <a:lstStyle/>
          <a:p>
            <a:r>
              <a:rPr lang="en-US" dirty="0">
                <a:latin typeface="Tahoma" panose="020B0604030504040204" pitchFamily="34" charset="0"/>
                <a:ea typeface="Tahoma" panose="020B0604030504040204" pitchFamily="34" charset="0"/>
                <a:cs typeface="Tahoma" panose="020B0604030504040204" pitchFamily="34" charset="0"/>
              </a:rPr>
              <a:t>Logout</a:t>
            </a:r>
            <a:endParaRPr lang="ru-RU" dirty="0"/>
          </a:p>
        </p:txBody>
      </p:sp>
      <p:sp>
        <p:nvSpPr>
          <p:cNvPr id="35" name="Line 6">
            <a:extLst>
              <a:ext uri="{FF2B5EF4-FFF2-40B4-BE49-F238E27FC236}">
                <a16:creationId xmlns:a16="http://schemas.microsoft.com/office/drawing/2014/main" id="{1A388F71-0F9F-4685-B188-4224BA8A36C0}"/>
              </a:ext>
            </a:extLst>
          </p:cNvPr>
          <p:cNvSpPr>
            <a:spLocks noChangeShapeType="1"/>
          </p:cNvSpPr>
          <p:nvPr/>
        </p:nvSpPr>
        <p:spPr bwMode="auto">
          <a:xfrm>
            <a:off x="967563" y="1776435"/>
            <a:ext cx="396901" cy="333870"/>
          </a:xfrm>
          <a:prstGeom prst="line">
            <a:avLst/>
          </a:prstGeom>
          <a:noFill/>
          <a:ln w="38100">
            <a:solidFill>
              <a:srgbClr val="FF6600"/>
            </a:solidFill>
            <a:round/>
            <a:headEnd/>
            <a:tailEnd type="triangle" w="lg" len="lg"/>
          </a:ln>
          <a:effectLst/>
        </p:spPr>
        <p:txBody>
          <a:bodyPr wrap="none" anchor="ctr"/>
          <a:lstStyle/>
          <a:p>
            <a:pPr algn="l" rtl="0" fontAlgn="base">
              <a:spcBef>
                <a:spcPct val="0"/>
              </a:spcBef>
              <a:spcAft>
                <a:spcPct val="0"/>
              </a:spcAft>
            </a:pPr>
            <a:endParaRPr lang="ru-RU" sz="2400" kern="1200">
              <a:solidFill>
                <a:srgbClr val="336699"/>
              </a:solidFill>
              <a:latin typeface="Times New Roman" pitchFamily="18" charset="0"/>
              <a:ea typeface="+mn-ea"/>
              <a:cs typeface="+mn-cs"/>
            </a:endParaRPr>
          </a:p>
        </p:txBody>
      </p:sp>
      <p:sp>
        <p:nvSpPr>
          <p:cNvPr id="37" name="Line 6">
            <a:extLst>
              <a:ext uri="{FF2B5EF4-FFF2-40B4-BE49-F238E27FC236}">
                <a16:creationId xmlns:a16="http://schemas.microsoft.com/office/drawing/2014/main" id="{95F322B5-8FB5-411D-A6F5-A4DDE7018FF0}"/>
              </a:ext>
            </a:extLst>
          </p:cNvPr>
          <p:cNvSpPr>
            <a:spLocks noChangeShapeType="1"/>
          </p:cNvSpPr>
          <p:nvPr/>
        </p:nvSpPr>
        <p:spPr bwMode="auto">
          <a:xfrm flipH="1">
            <a:off x="2376050" y="1591937"/>
            <a:ext cx="0" cy="555188"/>
          </a:xfrm>
          <a:prstGeom prst="line">
            <a:avLst/>
          </a:prstGeom>
          <a:noFill/>
          <a:ln w="38100">
            <a:solidFill>
              <a:srgbClr val="FF6600"/>
            </a:solidFill>
            <a:round/>
            <a:headEnd/>
            <a:tailEnd type="triangle" w="lg" len="lg"/>
          </a:ln>
          <a:effectLst/>
        </p:spPr>
        <p:txBody>
          <a:bodyPr wrap="none" anchor="ctr"/>
          <a:lstStyle/>
          <a:p>
            <a:pPr algn="l" rtl="0" fontAlgn="base">
              <a:spcBef>
                <a:spcPct val="0"/>
              </a:spcBef>
              <a:spcAft>
                <a:spcPct val="0"/>
              </a:spcAft>
            </a:pPr>
            <a:endParaRPr lang="ru-RU" sz="2400" kern="1200">
              <a:solidFill>
                <a:srgbClr val="336699"/>
              </a:solidFill>
              <a:latin typeface="Times New Roman" pitchFamily="18" charset="0"/>
              <a:ea typeface="+mn-ea"/>
              <a:cs typeface="+mn-cs"/>
            </a:endParaRPr>
          </a:p>
        </p:txBody>
      </p:sp>
      <p:sp>
        <p:nvSpPr>
          <p:cNvPr id="38" name="Line 6">
            <a:extLst>
              <a:ext uri="{FF2B5EF4-FFF2-40B4-BE49-F238E27FC236}">
                <a16:creationId xmlns:a16="http://schemas.microsoft.com/office/drawing/2014/main" id="{F808164B-0215-4E34-B8F7-8C4443035D1F}"/>
              </a:ext>
            </a:extLst>
          </p:cNvPr>
          <p:cNvSpPr>
            <a:spLocks noChangeShapeType="1"/>
          </p:cNvSpPr>
          <p:nvPr/>
        </p:nvSpPr>
        <p:spPr bwMode="auto">
          <a:xfrm flipV="1">
            <a:off x="1078040" y="2670999"/>
            <a:ext cx="789261" cy="608441"/>
          </a:xfrm>
          <a:prstGeom prst="line">
            <a:avLst/>
          </a:prstGeom>
          <a:noFill/>
          <a:ln w="38100">
            <a:solidFill>
              <a:srgbClr val="FF6600"/>
            </a:solidFill>
            <a:round/>
            <a:headEnd/>
            <a:tailEnd type="triangle" w="lg" len="lg"/>
          </a:ln>
          <a:effectLst/>
        </p:spPr>
        <p:txBody>
          <a:bodyPr wrap="none" anchor="ctr"/>
          <a:lstStyle/>
          <a:p>
            <a:pPr algn="l" rtl="0" fontAlgn="base">
              <a:spcBef>
                <a:spcPct val="0"/>
              </a:spcBef>
              <a:spcAft>
                <a:spcPct val="0"/>
              </a:spcAft>
            </a:pPr>
            <a:endParaRPr lang="ru-RU" sz="2400" kern="1200">
              <a:solidFill>
                <a:srgbClr val="336699"/>
              </a:solidFill>
              <a:latin typeface="Times New Roman" pitchFamily="18" charset="0"/>
              <a:ea typeface="+mn-ea"/>
              <a:cs typeface="+mn-cs"/>
            </a:endParaRPr>
          </a:p>
        </p:txBody>
      </p:sp>
      <p:sp>
        <p:nvSpPr>
          <p:cNvPr id="40" name="Line 6">
            <a:extLst>
              <a:ext uri="{FF2B5EF4-FFF2-40B4-BE49-F238E27FC236}">
                <a16:creationId xmlns:a16="http://schemas.microsoft.com/office/drawing/2014/main" id="{A84C05B2-23FB-41E1-B8DB-C2C0B4ADD0F2}"/>
              </a:ext>
            </a:extLst>
          </p:cNvPr>
          <p:cNvSpPr>
            <a:spLocks noChangeShapeType="1"/>
          </p:cNvSpPr>
          <p:nvPr/>
        </p:nvSpPr>
        <p:spPr bwMode="auto">
          <a:xfrm flipH="1">
            <a:off x="3253104" y="1832975"/>
            <a:ext cx="410321" cy="325260"/>
          </a:xfrm>
          <a:prstGeom prst="line">
            <a:avLst/>
          </a:prstGeom>
          <a:noFill/>
          <a:ln w="38100">
            <a:solidFill>
              <a:srgbClr val="FF6600"/>
            </a:solidFill>
            <a:round/>
            <a:headEnd/>
            <a:tailEnd type="triangle" w="lg" len="lg"/>
          </a:ln>
          <a:effectLst/>
        </p:spPr>
        <p:txBody>
          <a:bodyPr wrap="none" anchor="ctr"/>
          <a:lstStyle/>
          <a:p>
            <a:pPr algn="l" rtl="0" fontAlgn="base">
              <a:spcBef>
                <a:spcPct val="0"/>
              </a:spcBef>
              <a:spcAft>
                <a:spcPct val="0"/>
              </a:spcAft>
            </a:pPr>
            <a:endParaRPr lang="ru-RU" sz="2400" kern="1200">
              <a:solidFill>
                <a:srgbClr val="336699"/>
              </a:solidFill>
              <a:latin typeface="Times New Roman" pitchFamily="18" charset="0"/>
              <a:ea typeface="+mn-ea"/>
              <a:cs typeface="+mn-cs"/>
            </a:endParaRPr>
          </a:p>
        </p:txBody>
      </p:sp>
      <p:sp>
        <p:nvSpPr>
          <p:cNvPr id="41" name="Line 6">
            <a:extLst>
              <a:ext uri="{FF2B5EF4-FFF2-40B4-BE49-F238E27FC236}">
                <a16:creationId xmlns:a16="http://schemas.microsoft.com/office/drawing/2014/main" id="{615F3B56-02D5-4068-B2B4-092D49D15485}"/>
              </a:ext>
            </a:extLst>
          </p:cNvPr>
          <p:cNvSpPr>
            <a:spLocks noChangeShapeType="1"/>
          </p:cNvSpPr>
          <p:nvPr/>
        </p:nvSpPr>
        <p:spPr bwMode="auto">
          <a:xfrm flipH="1" flipV="1">
            <a:off x="3651340" y="2697007"/>
            <a:ext cx="402473" cy="607091"/>
          </a:xfrm>
          <a:prstGeom prst="line">
            <a:avLst/>
          </a:prstGeom>
          <a:noFill/>
          <a:ln w="38100">
            <a:solidFill>
              <a:srgbClr val="FF6600"/>
            </a:solidFill>
            <a:round/>
            <a:headEnd/>
            <a:tailEnd type="triangle" w="lg" len="lg"/>
          </a:ln>
          <a:effectLst/>
        </p:spPr>
        <p:txBody>
          <a:bodyPr wrap="none" anchor="ctr"/>
          <a:lstStyle/>
          <a:p>
            <a:pPr algn="l" rtl="0" fontAlgn="base">
              <a:spcBef>
                <a:spcPct val="0"/>
              </a:spcBef>
              <a:spcAft>
                <a:spcPct val="0"/>
              </a:spcAft>
            </a:pPr>
            <a:endParaRPr lang="ru-RU" sz="2400" kern="1200">
              <a:solidFill>
                <a:srgbClr val="336699"/>
              </a:solidFill>
              <a:latin typeface="Times New Roman" pitchFamily="18" charset="0"/>
              <a:ea typeface="+mn-ea"/>
              <a:cs typeface="+mn-cs"/>
            </a:endParaRPr>
          </a:p>
        </p:txBody>
      </p:sp>
      <p:cxnSp>
        <p:nvCxnSpPr>
          <p:cNvPr id="17" name="Соединитель: изогнутый 16">
            <a:extLst>
              <a:ext uri="{FF2B5EF4-FFF2-40B4-BE49-F238E27FC236}">
                <a16:creationId xmlns:a16="http://schemas.microsoft.com/office/drawing/2014/main" id="{14DA085D-1F01-4A42-9893-07C199A673CA}"/>
              </a:ext>
            </a:extLst>
          </p:cNvPr>
          <p:cNvCxnSpPr>
            <a:cxnSpLocks/>
            <a:stCxn id="32" idx="2"/>
          </p:cNvCxnSpPr>
          <p:nvPr/>
        </p:nvCxnSpPr>
        <p:spPr>
          <a:xfrm rot="16200000" flipH="1">
            <a:off x="3728621" y="2871129"/>
            <a:ext cx="658209" cy="2845697"/>
          </a:xfrm>
          <a:prstGeom prst="curvedConnector2">
            <a:avLst/>
          </a:prstGeom>
          <a:noFill/>
          <a:ln w="38100">
            <a:solidFill>
              <a:srgbClr val="316DA2"/>
            </a:solidFill>
            <a:round/>
            <a:headEnd/>
            <a:tailEnd type="triangle" w="lg" len="lg"/>
          </a:ln>
          <a:effectLst/>
        </p:spPr>
      </p:cxnSp>
      <p:sp>
        <p:nvSpPr>
          <p:cNvPr id="42" name="Line 6">
            <a:extLst>
              <a:ext uri="{FF2B5EF4-FFF2-40B4-BE49-F238E27FC236}">
                <a16:creationId xmlns:a16="http://schemas.microsoft.com/office/drawing/2014/main" id="{CB892306-45CF-4420-A3C6-96BECA640024}"/>
              </a:ext>
            </a:extLst>
          </p:cNvPr>
          <p:cNvSpPr>
            <a:spLocks noChangeShapeType="1"/>
          </p:cNvSpPr>
          <p:nvPr/>
        </p:nvSpPr>
        <p:spPr bwMode="auto">
          <a:xfrm flipV="1">
            <a:off x="2634877" y="2704449"/>
            <a:ext cx="85464" cy="891092"/>
          </a:xfrm>
          <a:prstGeom prst="line">
            <a:avLst/>
          </a:prstGeom>
          <a:noFill/>
          <a:ln w="38100">
            <a:solidFill>
              <a:srgbClr val="FF6600"/>
            </a:solidFill>
            <a:round/>
            <a:headEnd/>
            <a:tailEnd type="triangle" w="lg" len="lg"/>
          </a:ln>
          <a:effectLst/>
        </p:spPr>
        <p:txBody>
          <a:bodyPr wrap="none" anchor="ctr"/>
          <a:lstStyle/>
          <a:p>
            <a:pPr algn="l" rtl="0" fontAlgn="base">
              <a:spcBef>
                <a:spcPct val="0"/>
              </a:spcBef>
              <a:spcAft>
                <a:spcPct val="0"/>
              </a:spcAft>
            </a:pPr>
            <a:endParaRPr lang="ru-RU" sz="2400" kern="1200">
              <a:solidFill>
                <a:srgbClr val="336699"/>
              </a:solidFill>
              <a:latin typeface="Times New Roman" pitchFamily="18" charset="0"/>
              <a:ea typeface="+mn-ea"/>
              <a:cs typeface="+mn-cs"/>
            </a:endParaRPr>
          </a:p>
        </p:txBody>
      </p:sp>
      <p:sp>
        <p:nvSpPr>
          <p:cNvPr id="3" name="Номер слайда 2">
            <a:extLst>
              <a:ext uri="{FF2B5EF4-FFF2-40B4-BE49-F238E27FC236}">
                <a16:creationId xmlns:a16="http://schemas.microsoft.com/office/drawing/2014/main" id="{339653D5-F403-4ADC-A080-42291CA79A9E}"/>
              </a:ext>
            </a:extLst>
          </p:cNvPr>
          <p:cNvSpPr>
            <a:spLocks noGrp="1"/>
          </p:cNvSpPr>
          <p:nvPr>
            <p:ph type="sldNum" sz="quarter" idx="12"/>
          </p:nvPr>
        </p:nvSpPr>
        <p:spPr/>
        <p:txBody>
          <a:bodyPr/>
          <a:lstStyle/>
          <a:p>
            <a:fld id="{39FC74CF-8B03-5D41-97A3-DD76EB0CCB80}" type="slidenum">
              <a:rPr lang="ru-RU" smtClean="0"/>
              <a:t>5</a:t>
            </a:fld>
            <a:endParaRPr lang="ru-RU"/>
          </a:p>
        </p:txBody>
      </p:sp>
    </p:spTree>
    <p:extLst>
      <p:ext uri="{BB962C8B-B14F-4D97-AF65-F5344CB8AC3E}">
        <p14:creationId xmlns:p14="http://schemas.microsoft.com/office/powerpoint/2010/main" val="351035272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1" name="Рисунок 10">
            <a:extLst>
              <a:ext uri="{FF2B5EF4-FFF2-40B4-BE49-F238E27FC236}">
                <a16:creationId xmlns:a16="http://schemas.microsoft.com/office/drawing/2014/main" id="{C01B4D0C-C3F8-4916-8533-B4CCF2430EE4}"/>
              </a:ext>
            </a:extLst>
          </p:cNvPr>
          <p:cNvPicPr>
            <a:picLocks noChangeAspect="1"/>
          </p:cNvPicPr>
          <p:nvPr/>
        </p:nvPicPr>
        <p:blipFill>
          <a:blip r:embed="rId4"/>
          <a:stretch>
            <a:fillRect/>
          </a:stretch>
        </p:blipFill>
        <p:spPr>
          <a:xfrm>
            <a:off x="1308345" y="1118926"/>
            <a:ext cx="5733191" cy="3684144"/>
          </a:xfrm>
          <a:prstGeom prst="rect">
            <a:avLst/>
          </a:prstGeom>
          <a:noFill/>
          <a:ln w="9525">
            <a:solidFill>
              <a:schemeClr val="tx1"/>
            </a:solidFill>
            <a:miter lim="800000"/>
            <a:headEnd/>
            <a:tailEnd/>
          </a:ln>
          <a:effectLst>
            <a:prstShdw prst="shdw17" dist="17961" dir="2700000">
              <a:schemeClr val="accent1">
                <a:gamma/>
                <a:shade val="60000"/>
                <a:invGamma/>
              </a:schemeClr>
            </a:prstShdw>
          </a:effectLst>
        </p:spPr>
      </p:pic>
      <p:sp>
        <p:nvSpPr>
          <p:cNvPr id="15" name="Line 6">
            <a:extLst>
              <a:ext uri="{FF2B5EF4-FFF2-40B4-BE49-F238E27FC236}">
                <a16:creationId xmlns:a16="http://schemas.microsoft.com/office/drawing/2014/main" id="{61104272-48CF-4A64-A78F-72DC185A00CB}"/>
              </a:ext>
            </a:extLst>
          </p:cNvPr>
          <p:cNvSpPr>
            <a:spLocks noChangeShapeType="1"/>
          </p:cNvSpPr>
          <p:nvPr/>
        </p:nvSpPr>
        <p:spPr bwMode="auto">
          <a:xfrm flipH="1">
            <a:off x="5255057" y="4024574"/>
            <a:ext cx="488337" cy="467405"/>
          </a:xfrm>
          <a:prstGeom prst="line">
            <a:avLst/>
          </a:prstGeom>
          <a:noFill/>
          <a:ln w="38100">
            <a:solidFill>
              <a:srgbClr val="FFC000"/>
            </a:solidFill>
            <a:round/>
            <a:headEnd/>
            <a:tailEnd type="triangle" w="lg" len="lg"/>
          </a:ln>
          <a:effectLst/>
        </p:spPr>
        <p:txBody>
          <a:bodyPr wrap="none" anchor="ctr"/>
          <a:lstStyle/>
          <a:p>
            <a:pPr algn="l" rtl="0" fontAlgn="base">
              <a:spcBef>
                <a:spcPct val="0"/>
              </a:spcBef>
              <a:spcAft>
                <a:spcPct val="0"/>
              </a:spcAft>
            </a:pPr>
            <a:endParaRPr lang="ru-RU" sz="2400" kern="1200">
              <a:solidFill>
                <a:srgbClr val="336699"/>
              </a:solidFill>
              <a:latin typeface="Times New Roman" pitchFamily="18" charset="0"/>
              <a:ea typeface="+mn-ea"/>
              <a:cs typeface="+mn-cs"/>
            </a:endParaRPr>
          </a:p>
        </p:txBody>
      </p:sp>
      <p:pic>
        <p:nvPicPr>
          <p:cNvPr id="10" name="Изображение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 y="-8901"/>
            <a:ext cx="8530938" cy="554793"/>
          </a:xfrm>
          <a:prstGeom prst="rect">
            <a:avLst/>
          </a:prstGeom>
        </p:spPr>
      </p:pic>
      <p:sp>
        <p:nvSpPr>
          <p:cNvPr id="2" name="Название 1"/>
          <p:cNvSpPr>
            <a:spLocks noGrp="1"/>
          </p:cNvSpPr>
          <p:nvPr>
            <p:ph type="title"/>
          </p:nvPr>
        </p:nvSpPr>
        <p:spPr>
          <a:xfrm>
            <a:off x="-1" y="43960"/>
            <a:ext cx="8686801" cy="461738"/>
          </a:xfrm>
        </p:spPr>
        <p:txBody>
          <a:bodyPr>
            <a:normAutofit/>
          </a:bodyPr>
          <a:lstStyle/>
          <a:p>
            <a:pPr algn="l"/>
            <a:r>
              <a:rPr lang="ru-RU" sz="180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800" dirty="0">
                <a:solidFill>
                  <a:schemeClr val="bg1"/>
                </a:solidFill>
                <a:latin typeface="Tahoma" panose="020B0604030504040204" pitchFamily="34" charset="0"/>
                <a:ea typeface="Tahoma" panose="020B0604030504040204" pitchFamily="34" charset="0"/>
                <a:cs typeface="Tahoma" panose="020B0604030504040204" pitchFamily="34" charset="0"/>
              </a:rPr>
              <a:t>Methods of Translation — DYNAMIC.TEXT </a:t>
            </a:r>
            <a:endParaRPr lang="ru-RU" sz="18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3" name="Номер слайда 2">
            <a:extLst>
              <a:ext uri="{FF2B5EF4-FFF2-40B4-BE49-F238E27FC236}">
                <a16:creationId xmlns:a16="http://schemas.microsoft.com/office/drawing/2014/main" id="{C65276C5-1BF8-40B6-AAF8-0829A5998F97}"/>
              </a:ext>
            </a:extLst>
          </p:cNvPr>
          <p:cNvSpPr>
            <a:spLocks noGrp="1"/>
          </p:cNvSpPr>
          <p:nvPr>
            <p:ph type="sldNum" sz="quarter" idx="12"/>
          </p:nvPr>
        </p:nvSpPr>
        <p:spPr/>
        <p:txBody>
          <a:bodyPr/>
          <a:lstStyle/>
          <a:p>
            <a:fld id="{39FC74CF-8B03-5D41-97A3-DD76EB0CCB80}" type="slidenum">
              <a:rPr lang="ru-RU" smtClean="0"/>
              <a:t>50</a:t>
            </a:fld>
            <a:endParaRPr lang="ru-RU"/>
          </a:p>
        </p:txBody>
      </p:sp>
      <p:pic>
        <p:nvPicPr>
          <p:cNvPr id="9" name="Изображение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29069" y="214039"/>
            <a:ext cx="740976" cy="326930"/>
          </a:xfrm>
          <a:prstGeom prst="rect">
            <a:avLst/>
          </a:prstGeom>
        </p:spPr>
      </p:pic>
      <p:pic>
        <p:nvPicPr>
          <p:cNvPr id="19" name="Изображение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529873" y="3290308"/>
            <a:ext cx="1623971" cy="1863011"/>
          </a:xfrm>
          <a:prstGeom prst="rect">
            <a:avLst/>
          </a:prstGeom>
        </p:spPr>
      </p:pic>
      <p:pic>
        <p:nvPicPr>
          <p:cNvPr id="20" name="Picture 1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3909" y="4767262"/>
            <a:ext cx="1260555" cy="307749"/>
          </a:xfrm>
          <a:prstGeom prst="rect">
            <a:avLst/>
          </a:prstGeom>
        </p:spPr>
      </p:pic>
      <p:sp>
        <p:nvSpPr>
          <p:cNvPr id="4" name="Прямоугольник 3">
            <a:extLst>
              <a:ext uri="{FF2B5EF4-FFF2-40B4-BE49-F238E27FC236}">
                <a16:creationId xmlns:a16="http://schemas.microsoft.com/office/drawing/2014/main" id="{80A80B0B-6148-4DF0-B1C1-4C319397582E}"/>
              </a:ext>
            </a:extLst>
          </p:cNvPr>
          <p:cNvSpPr/>
          <p:nvPr/>
        </p:nvSpPr>
        <p:spPr>
          <a:xfrm>
            <a:off x="356189" y="780372"/>
            <a:ext cx="7974419" cy="338554"/>
          </a:xfrm>
          <a:prstGeom prst="rect">
            <a:avLst/>
          </a:prstGeom>
        </p:spPr>
        <p:txBody>
          <a:bodyPr wrap="square">
            <a:spAutoFit/>
          </a:bodyPr>
          <a:lstStyle/>
          <a:p>
            <a:pPr algn="just">
              <a:spcAft>
                <a:spcPts val="600"/>
              </a:spcAft>
              <a:buBlip>
                <a:blip r:embed="rId9"/>
              </a:buBlip>
            </a:pPr>
            <a:r>
              <a:rPr kumimoji="0" lang="en-US" altLang="en-US"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 </a:t>
            </a:r>
            <a:r>
              <a:rPr lang="en-US" sz="1600" dirty="0">
                <a:solidFill>
                  <a:prstClr val="black"/>
                </a:solidFill>
                <a:latin typeface="Tahoma" panose="020B0604030504040204" pitchFamily="34" charset="0"/>
                <a:ea typeface="Tahoma" panose="020B0604030504040204" pitchFamily="34" charset="0"/>
                <a:cs typeface="Tahoma" panose="020B0604030504040204" pitchFamily="34" charset="0"/>
              </a:rPr>
              <a:t>DYNAMIC</a:t>
            </a:r>
            <a:r>
              <a:rPr lang="ru-RU" sz="1600" dirty="0">
                <a:solidFill>
                  <a:prstClr val="black"/>
                </a:solidFill>
                <a:latin typeface="Tahoma" panose="020B0604030504040204" pitchFamily="34" charset="0"/>
                <a:ea typeface="Tahoma" panose="020B0604030504040204" pitchFamily="34" charset="0"/>
                <a:cs typeface="Tahoma" panose="020B0604030504040204" pitchFamily="34" charset="0"/>
              </a:rPr>
              <a:t>.</a:t>
            </a:r>
            <a:r>
              <a:rPr lang="en-US" sz="1600" dirty="0">
                <a:solidFill>
                  <a:prstClr val="black"/>
                </a:solidFill>
                <a:latin typeface="Tahoma" panose="020B0604030504040204" pitchFamily="34" charset="0"/>
                <a:ea typeface="Tahoma" panose="020B0604030504040204" pitchFamily="34" charset="0"/>
                <a:cs typeface="Tahoma" panose="020B0604030504040204" pitchFamily="34" charset="0"/>
              </a:rPr>
              <a:t>TEXT</a:t>
            </a:r>
            <a:r>
              <a:rPr lang="ru-RU" sz="1600" dirty="0">
                <a:solidFill>
                  <a:prstClr val="black"/>
                </a:solidFill>
                <a:latin typeface="Tahoma" panose="020B0604030504040204" pitchFamily="34" charset="0"/>
                <a:ea typeface="Tahoma" panose="020B0604030504040204" pitchFamily="34" charset="0"/>
                <a:cs typeface="Tahoma" panose="020B0604030504040204" pitchFamily="34" charset="0"/>
              </a:rPr>
              <a:t> –</a:t>
            </a:r>
            <a:r>
              <a:rPr lang="en-US" sz="1600" dirty="0">
                <a:solidFill>
                  <a:prstClr val="black"/>
                </a:solidFill>
                <a:latin typeface="Tahoma" panose="020B0604030504040204" pitchFamily="34" charset="0"/>
                <a:ea typeface="Tahoma" panose="020B0604030504040204" pitchFamily="34" charset="0"/>
                <a:cs typeface="Tahoma" panose="020B0604030504040204" pitchFamily="34" charset="0"/>
              </a:rPr>
              <a:t> example with Enquiry</a:t>
            </a:r>
            <a:endParaRPr kumimoji="0" lang="ru-RU" sz="18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14" name="Прямоугольник 13">
            <a:extLst>
              <a:ext uri="{FF2B5EF4-FFF2-40B4-BE49-F238E27FC236}">
                <a16:creationId xmlns:a16="http://schemas.microsoft.com/office/drawing/2014/main" id="{502C7A86-364F-4A77-992B-C6758E08200A}"/>
              </a:ext>
            </a:extLst>
          </p:cNvPr>
          <p:cNvSpPr/>
          <p:nvPr/>
        </p:nvSpPr>
        <p:spPr>
          <a:xfrm>
            <a:off x="4856822" y="4491979"/>
            <a:ext cx="398235" cy="249726"/>
          </a:xfrm>
          <a:prstGeom prst="rect">
            <a:avLst/>
          </a:prstGeom>
          <a:noFill/>
          <a:ln w="38100">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ru-RU"/>
          </a:p>
        </p:txBody>
      </p:sp>
      <p:sp>
        <p:nvSpPr>
          <p:cNvPr id="21" name="TextBox 20">
            <a:extLst>
              <a:ext uri="{FF2B5EF4-FFF2-40B4-BE49-F238E27FC236}">
                <a16:creationId xmlns:a16="http://schemas.microsoft.com/office/drawing/2014/main" id="{8B53E47C-BF61-49AE-B2A7-67D50B65C2E3}"/>
              </a:ext>
            </a:extLst>
          </p:cNvPr>
          <p:cNvSpPr txBox="1"/>
          <p:nvPr/>
        </p:nvSpPr>
        <p:spPr>
          <a:xfrm>
            <a:off x="5743394" y="3713483"/>
            <a:ext cx="2092261" cy="369332"/>
          </a:xfrm>
          <a:prstGeom prst="rect">
            <a:avLst/>
          </a:prstGeom>
          <a:noFill/>
        </p:spPr>
        <p:txBody>
          <a:bodyPr wrap="square">
            <a:spAutoFit/>
          </a:bodyPr>
          <a:lstStyle/>
          <a:p>
            <a:r>
              <a:rPr lang="en-US" dirty="0">
                <a:latin typeface="Tahoma" panose="020B0604030504040204" pitchFamily="34" charset="0"/>
                <a:ea typeface="Tahoma" panose="020B0604030504040204" pitchFamily="34" charset="0"/>
                <a:cs typeface="Tahoma" panose="020B0604030504040204" pitchFamily="34" charset="0"/>
              </a:rPr>
              <a:t>T for TRANSLATE</a:t>
            </a:r>
            <a:endParaRPr lang="ru-RU"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41426251"/>
      </p:ext>
    </p:extLst>
  </p:cSld>
  <p:clrMapOvr>
    <a:overrideClrMapping bg1="lt1" tx1="dk1" bg2="lt2" tx2="dk2" accent1="accent1" accent2="accent2" accent3="accent3" accent4="accent4" accent5="accent5" accent6="accent6" hlink="hlink" folHlink="folHlink"/>
  </p:clrMapOvr>
</p:sld>
</file>

<file path=ppt/slides/slide5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6" name="Рисунок 5">
            <a:extLst>
              <a:ext uri="{FF2B5EF4-FFF2-40B4-BE49-F238E27FC236}">
                <a16:creationId xmlns:a16="http://schemas.microsoft.com/office/drawing/2014/main" id="{6D24950D-1AE1-4B3A-942A-DCBFF2B8263D}"/>
              </a:ext>
            </a:extLst>
          </p:cNvPr>
          <p:cNvPicPr>
            <a:picLocks noChangeAspect="1"/>
          </p:cNvPicPr>
          <p:nvPr/>
        </p:nvPicPr>
        <p:blipFill>
          <a:blip r:embed="rId4"/>
          <a:stretch>
            <a:fillRect/>
          </a:stretch>
        </p:blipFill>
        <p:spPr>
          <a:xfrm>
            <a:off x="474617" y="1157370"/>
            <a:ext cx="6705600" cy="1371600"/>
          </a:xfrm>
          <a:prstGeom prst="rect">
            <a:avLst/>
          </a:prstGeom>
          <a:noFill/>
          <a:ln w="9525">
            <a:solidFill>
              <a:schemeClr val="tx1"/>
            </a:solidFill>
            <a:miter lim="800000"/>
            <a:headEnd/>
            <a:tailEnd/>
          </a:ln>
          <a:effectLst>
            <a:prstShdw prst="shdw17" dist="17961" dir="2700000">
              <a:schemeClr val="accent1">
                <a:gamma/>
                <a:shade val="60000"/>
                <a:invGamma/>
              </a:schemeClr>
            </a:prstShdw>
          </a:effectLst>
        </p:spPr>
      </p:pic>
      <p:pic>
        <p:nvPicPr>
          <p:cNvPr id="8" name="Рисунок 7">
            <a:extLst>
              <a:ext uri="{FF2B5EF4-FFF2-40B4-BE49-F238E27FC236}">
                <a16:creationId xmlns:a16="http://schemas.microsoft.com/office/drawing/2014/main" id="{5D2F6126-E1AB-4B8B-A3EF-70936AC30045}"/>
              </a:ext>
            </a:extLst>
          </p:cNvPr>
          <p:cNvPicPr>
            <a:picLocks noChangeAspect="1"/>
          </p:cNvPicPr>
          <p:nvPr/>
        </p:nvPicPr>
        <p:blipFill>
          <a:blip r:embed="rId5"/>
          <a:stretch>
            <a:fillRect/>
          </a:stretch>
        </p:blipFill>
        <p:spPr>
          <a:xfrm>
            <a:off x="1484267" y="2871705"/>
            <a:ext cx="5695950" cy="1114425"/>
          </a:xfrm>
          <a:prstGeom prst="rect">
            <a:avLst/>
          </a:prstGeom>
          <a:noFill/>
          <a:ln w="9525">
            <a:solidFill>
              <a:schemeClr val="tx1"/>
            </a:solidFill>
            <a:miter lim="800000"/>
            <a:headEnd/>
            <a:tailEnd/>
          </a:ln>
          <a:effectLst>
            <a:prstShdw prst="shdw17" dist="17961" dir="2700000">
              <a:schemeClr val="accent1">
                <a:gamma/>
                <a:shade val="60000"/>
                <a:invGamma/>
              </a:schemeClr>
            </a:prstShdw>
          </a:effectLst>
        </p:spPr>
      </p:pic>
      <p:sp>
        <p:nvSpPr>
          <p:cNvPr id="15" name="Line 6">
            <a:extLst>
              <a:ext uri="{FF2B5EF4-FFF2-40B4-BE49-F238E27FC236}">
                <a16:creationId xmlns:a16="http://schemas.microsoft.com/office/drawing/2014/main" id="{61104272-48CF-4A64-A78F-72DC185A00CB}"/>
              </a:ext>
            </a:extLst>
          </p:cNvPr>
          <p:cNvSpPr>
            <a:spLocks noChangeShapeType="1"/>
          </p:cNvSpPr>
          <p:nvPr/>
        </p:nvSpPr>
        <p:spPr bwMode="auto">
          <a:xfrm>
            <a:off x="3749039" y="2416630"/>
            <a:ext cx="2804161" cy="1114425"/>
          </a:xfrm>
          <a:prstGeom prst="line">
            <a:avLst/>
          </a:prstGeom>
          <a:noFill/>
          <a:ln w="38100">
            <a:solidFill>
              <a:srgbClr val="FFC000"/>
            </a:solidFill>
            <a:round/>
            <a:headEnd/>
            <a:tailEnd type="triangle" w="lg" len="lg"/>
          </a:ln>
          <a:effectLst/>
        </p:spPr>
        <p:txBody>
          <a:bodyPr wrap="none" anchor="ctr"/>
          <a:lstStyle/>
          <a:p>
            <a:pPr algn="l" rtl="0" fontAlgn="base">
              <a:spcBef>
                <a:spcPct val="0"/>
              </a:spcBef>
              <a:spcAft>
                <a:spcPct val="0"/>
              </a:spcAft>
            </a:pPr>
            <a:endParaRPr lang="ru-RU" sz="2400" kern="1200">
              <a:solidFill>
                <a:srgbClr val="336699"/>
              </a:solidFill>
              <a:latin typeface="Times New Roman" pitchFamily="18" charset="0"/>
              <a:ea typeface="+mn-ea"/>
              <a:cs typeface="+mn-cs"/>
            </a:endParaRPr>
          </a:p>
        </p:txBody>
      </p:sp>
      <p:pic>
        <p:nvPicPr>
          <p:cNvPr id="10" name="Изображение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 y="-8901"/>
            <a:ext cx="8530938" cy="554793"/>
          </a:xfrm>
          <a:prstGeom prst="rect">
            <a:avLst/>
          </a:prstGeom>
        </p:spPr>
      </p:pic>
      <p:sp>
        <p:nvSpPr>
          <p:cNvPr id="2" name="Название 1"/>
          <p:cNvSpPr>
            <a:spLocks noGrp="1"/>
          </p:cNvSpPr>
          <p:nvPr>
            <p:ph type="title"/>
          </p:nvPr>
        </p:nvSpPr>
        <p:spPr>
          <a:xfrm>
            <a:off x="-1" y="43960"/>
            <a:ext cx="8686801" cy="461738"/>
          </a:xfrm>
        </p:spPr>
        <p:txBody>
          <a:bodyPr>
            <a:normAutofit/>
          </a:bodyPr>
          <a:lstStyle/>
          <a:p>
            <a:pPr algn="l"/>
            <a:r>
              <a:rPr lang="ru-RU" sz="180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800" dirty="0">
                <a:solidFill>
                  <a:schemeClr val="bg1"/>
                </a:solidFill>
                <a:latin typeface="Tahoma" panose="020B0604030504040204" pitchFamily="34" charset="0"/>
                <a:ea typeface="Tahoma" panose="020B0604030504040204" pitchFamily="34" charset="0"/>
                <a:cs typeface="Tahoma" panose="020B0604030504040204" pitchFamily="34" charset="0"/>
              </a:rPr>
              <a:t>Methods of Translation — DYNAMIC.TEXT </a:t>
            </a:r>
            <a:endParaRPr lang="ru-RU" sz="18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3" name="Номер слайда 2">
            <a:extLst>
              <a:ext uri="{FF2B5EF4-FFF2-40B4-BE49-F238E27FC236}">
                <a16:creationId xmlns:a16="http://schemas.microsoft.com/office/drawing/2014/main" id="{C65276C5-1BF8-40B6-AAF8-0829A5998F97}"/>
              </a:ext>
            </a:extLst>
          </p:cNvPr>
          <p:cNvSpPr>
            <a:spLocks noGrp="1"/>
          </p:cNvSpPr>
          <p:nvPr>
            <p:ph type="sldNum" sz="quarter" idx="12"/>
          </p:nvPr>
        </p:nvSpPr>
        <p:spPr/>
        <p:txBody>
          <a:bodyPr/>
          <a:lstStyle/>
          <a:p>
            <a:fld id="{39FC74CF-8B03-5D41-97A3-DD76EB0CCB80}" type="slidenum">
              <a:rPr lang="ru-RU" smtClean="0"/>
              <a:t>51</a:t>
            </a:fld>
            <a:endParaRPr lang="ru-RU"/>
          </a:p>
        </p:txBody>
      </p:sp>
      <p:pic>
        <p:nvPicPr>
          <p:cNvPr id="9" name="Изображение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029069" y="214039"/>
            <a:ext cx="740976" cy="326930"/>
          </a:xfrm>
          <a:prstGeom prst="rect">
            <a:avLst/>
          </a:prstGeom>
        </p:spPr>
      </p:pic>
      <p:pic>
        <p:nvPicPr>
          <p:cNvPr id="19" name="Изображение 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529873" y="3290308"/>
            <a:ext cx="1623971" cy="1863011"/>
          </a:xfrm>
          <a:prstGeom prst="rect">
            <a:avLst/>
          </a:prstGeom>
        </p:spPr>
      </p:pic>
      <p:pic>
        <p:nvPicPr>
          <p:cNvPr id="20" name="Picture 1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3909" y="4767262"/>
            <a:ext cx="1260555" cy="307749"/>
          </a:xfrm>
          <a:prstGeom prst="rect">
            <a:avLst/>
          </a:prstGeom>
        </p:spPr>
      </p:pic>
      <p:sp>
        <p:nvSpPr>
          <p:cNvPr id="4" name="Прямоугольник 3">
            <a:extLst>
              <a:ext uri="{FF2B5EF4-FFF2-40B4-BE49-F238E27FC236}">
                <a16:creationId xmlns:a16="http://schemas.microsoft.com/office/drawing/2014/main" id="{80A80B0B-6148-4DF0-B1C1-4C319397582E}"/>
              </a:ext>
            </a:extLst>
          </p:cNvPr>
          <p:cNvSpPr/>
          <p:nvPr/>
        </p:nvSpPr>
        <p:spPr>
          <a:xfrm>
            <a:off x="356189" y="780372"/>
            <a:ext cx="7974419" cy="338554"/>
          </a:xfrm>
          <a:prstGeom prst="rect">
            <a:avLst/>
          </a:prstGeom>
        </p:spPr>
        <p:txBody>
          <a:bodyPr wrap="square">
            <a:spAutoFit/>
          </a:bodyPr>
          <a:lstStyle/>
          <a:p>
            <a:pPr algn="just">
              <a:spcAft>
                <a:spcPts val="600"/>
              </a:spcAft>
              <a:buBlip>
                <a:blip r:embed="rId10"/>
              </a:buBlip>
            </a:pPr>
            <a:r>
              <a:rPr kumimoji="0" lang="en-US" altLang="en-US"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 </a:t>
            </a:r>
            <a:r>
              <a:rPr lang="en-US" sz="1600" dirty="0">
                <a:solidFill>
                  <a:prstClr val="black"/>
                </a:solidFill>
                <a:latin typeface="Tahoma" panose="020B0604030504040204" pitchFamily="34" charset="0"/>
                <a:ea typeface="Tahoma" panose="020B0604030504040204" pitchFamily="34" charset="0"/>
                <a:cs typeface="Tahoma" panose="020B0604030504040204" pitchFamily="34" charset="0"/>
              </a:rPr>
              <a:t>DYNAMIC</a:t>
            </a:r>
            <a:r>
              <a:rPr lang="ru-RU" sz="1600" dirty="0">
                <a:solidFill>
                  <a:prstClr val="black"/>
                </a:solidFill>
                <a:latin typeface="Tahoma" panose="020B0604030504040204" pitchFamily="34" charset="0"/>
                <a:ea typeface="Tahoma" panose="020B0604030504040204" pitchFamily="34" charset="0"/>
                <a:cs typeface="Tahoma" panose="020B0604030504040204" pitchFamily="34" charset="0"/>
              </a:rPr>
              <a:t>.</a:t>
            </a:r>
            <a:r>
              <a:rPr lang="en-US" sz="1600" dirty="0">
                <a:solidFill>
                  <a:prstClr val="black"/>
                </a:solidFill>
                <a:latin typeface="Tahoma" panose="020B0604030504040204" pitchFamily="34" charset="0"/>
                <a:ea typeface="Tahoma" panose="020B0604030504040204" pitchFamily="34" charset="0"/>
                <a:cs typeface="Tahoma" panose="020B0604030504040204" pitchFamily="34" charset="0"/>
              </a:rPr>
              <a:t>TEXT</a:t>
            </a:r>
            <a:r>
              <a:rPr lang="ru-RU" sz="1600" dirty="0">
                <a:solidFill>
                  <a:prstClr val="black"/>
                </a:solidFill>
                <a:latin typeface="Tahoma" panose="020B0604030504040204" pitchFamily="34" charset="0"/>
                <a:ea typeface="Tahoma" panose="020B0604030504040204" pitchFamily="34" charset="0"/>
                <a:cs typeface="Tahoma" panose="020B0604030504040204" pitchFamily="34" charset="0"/>
              </a:rPr>
              <a:t> –</a:t>
            </a:r>
            <a:r>
              <a:rPr lang="en-US" sz="1600" dirty="0">
                <a:solidFill>
                  <a:prstClr val="black"/>
                </a:solidFill>
                <a:latin typeface="Tahoma" panose="020B0604030504040204" pitchFamily="34" charset="0"/>
                <a:ea typeface="Tahoma" panose="020B0604030504040204" pitchFamily="34" charset="0"/>
                <a:cs typeface="Tahoma" panose="020B0604030504040204" pitchFamily="34" charset="0"/>
              </a:rPr>
              <a:t> example with Enquiry</a:t>
            </a:r>
            <a:endParaRPr kumimoji="0" lang="ru-RU" sz="18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993534354"/>
      </p:ext>
    </p:extLst>
  </p:cSld>
  <p:clrMapOvr>
    <a:overrideClrMapping bg1="lt1" tx1="dk1" bg2="lt2" tx2="dk2" accent1="accent1" accent2="accent2" accent3="accent3" accent4="accent4" accent5="accent5" accent6="accent6" hlink="hlink" folHlink="folHlink"/>
  </p:clrMapOvr>
</p:sld>
</file>

<file path=ppt/slides/slide5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0" name="Изображение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8901"/>
            <a:ext cx="8530938" cy="554793"/>
          </a:xfrm>
          <a:prstGeom prst="rect">
            <a:avLst/>
          </a:prstGeom>
        </p:spPr>
      </p:pic>
      <p:sp>
        <p:nvSpPr>
          <p:cNvPr id="2" name="Название 1"/>
          <p:cNvSpPr>
            <a:spLocks noGrp="1"/>
          </p:cNvSpPr>
          <p:nvPr>
            <p:ph type="title"/>
          </p:nvPr>
        </p:nvSpPr>
        <p:spPr>
          <a:xfrm>
            <a:off x="-1" y="43960"/>
            <a:ext cx="8686801" cy="461738"/>
          </a:xfrm>
        </p:spPr>
        <p:txBody>
          <a:bodyPr>
            <a:normAutofit/>
          </a:bodyPr>
          <a:lstStyle/>
          <a:p>
            <a:pPr algn="l"/>
            <a:r>
              <a:rPr lang="ru-RU" sz="180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800" dirty="0">
                <a:solidFill>
                  <a:schemeClr val="bg1"/>
                </a:solidFill>
                <a:latin typeface="Tahoma" panose="020B0604030504040204" pitchFamily="34" charset="0"/>
                <a:ea typeface="Tahoma" panose="020B0604030504040204" pitchFamily="34" charset="0"/>
                <a:cs typeface="Tahoma" panose="020B0604030504040204" pitchFamily="34" charset="0"/>
              </a:rPr>
              <a:t>Methods of Translation — STATIC.TEXT </a:t>
            </a:r>
            <a:endParaRPr lang="ru-RU" sz="18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9" name="Изображение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29069" y="214039"/>
            <a:ext cx="740976" cy="326930"/>
          </a:xfrm>
          <a:prstGeom prst="rect">
            <a:avLst/>
          </a:prstGeom>
        </p:spPr>
      </p:pic>
      <p:pic>
        <p:nvPicPr>
          <p:cNvPr id="19" name="Изображение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529873" y="3290308"/>
            <a:ext cx="1623971" cy="1863011"/>
          </a:xfrm>
          <a:prstGeom prst="rect">
            <a:avLst/>
          </a:prstGeom>
        </p:spPr>
      </p:pic>
      <p:pic>
        <p:nvPicPr>
          <p:cNvPr id="20" name="Picture 1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3909" y="4767262"/>
            <a:ext cx="1260555" cy="307749"/>
          </a:xfrm>
          <a:prstGeom prst="rect">
            <a:avLst/>
          </a:prstGeom>
        </p:spPr>
      </p:pic>
      <p:sp>
        <p:nvSpPr>
          <p:cNvPr id="4" name="Прямоугольник 3">
            <a:extLst>
              <a:ext uri="{FF2B5EF4-FFF2-40B4-BE49-F238E27FC236}">
                <a16:creationId xmlns:a16="http://schemas.microsoft.com/office/drawing/2014/main" id="{80A80B0B-6148-4DF0-B1C1-4C319397582E}"/>
              </a:ext>
            </a:extLst>
          </p:cNvPr>
          <p:cNvSpPr/>
          <p:nvPr/>
        </p:nvSpPr>
        <p:spPr>
          <a:xfrm>
            <a:off x="356189" y="780372"/>
            <a:ext cx="7974419" cy="938719"/>
          </a:xfrm>
          <a:prstGeom prst="rect">
            <a:avLst/>
          </a:prstGeom>
        </p:spPr>
        <p:txBody>
          <a:bodyPr wrap="square">
            <a:spAutoFit/>
          </a:bodyPr>
          <a:lstStyle/>
          <a:p>
            <a:pPr algn="just">
              <a:spcAft>
                <a:spcPts val="600"/>
              </a:spcAft>
              <a:buBlip>
                <a:blip r:embed="rId8"/>
              </a:buBlip>
            </a:pPr>
            <a:r>
              <a:rPr kumimoji="0" lang="en-US" altLang="en-US"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 </a:t>
            </a:r>
            <a:r>
              <a:rPr lang="en-US" sz="1600" dirty="0">
                <a:solidFill>
                  <a:prstClr val="black"/>
                </a:solidFill>
                <a:latin typeface="Tahoma" panose="020B0604030504040204" pitchFamily="34" charset="0"/>
                <a:ea typeface="Tahoma" panose="020B0604030504040204" pitchFamily="34" charset="0"/>
                <a:cs typeface="Tahoma" panose="020B0604030504040204" pitchFamily="34" charset="0"/>
              </a:rPr>
              <a:t>STATIC</a:t>
            </a:r>
            <a:r>
              <a:rPr lang="ru-RU" sz="1600" dirty="0">
                <a:solidFill>
                  <a:prstClr val="black"/>
                </a:solidFill>
                <a:latin typeface="Tahoma" panose="020B0604030504040204" pitchFamily="34" charset="0"/>
                <a:ea typeface="Tahoma" panose="020B0604030504040204" pitchFamily="34" charset="0"/>
                <a:cs typeface="Tahoma" panose="020B0604030504040204" pitchFamily="34" charset="0"/>
              </a:rPr>
              <a:t>.</a:t>
            </a:r>
            <a:r>
              <a:rPr lang="en-US" sz="1600" dirty="0">
                <a:solidFill>
                  <a:prstClr val="black"/>
                </a:solidFill>
                <a:latin typeface="Tahoma" panose="020B0604030504040204" pitchFamily="34" charset="0"/>
                <a:ea typeface="Tahoma" panose="020B0604030504040204" pitchFamily="34" charset="0"/>
                <a:cs typeface="Tahoma" panose="020B0604030504040204" pitchFamily="34" charset="0"/>
              </a:rPr>
              <a:t>TEXT</a:t>
            </a:r>
            <a:r>
              <a:rPr lang="ru-RU" sz="1600" dirty="0">
                <a:solidFill>
                  <a:prstClr val="black"/>
                </a:solidFill>
                <a:latin typeface="Tahoma" panose="020B0604030504040204" pitchFamily="34" charset="0"/>
                <a:ea typeface="Tahoma" panose="020B0604030504040204" pitchFamily="34" charset="0"/>
                <a:cs typeface="Tahoma" panose="020B0604030504040204" pitchFamily="34" charset="0"/>
              </a:rPr>
              <a:t> – </a:t>
            </a:r>
            <a:r>
              <a:rPr lang="en-US" sz="1600" dirty="0">
                <a:solidFill>
                  <a:prstClr val="black"/>
                </a:solidFill>
                <a:latin typeface="Tahoma" panose="020B0604030504040204" pitchFamily="34" charset="0"/>
                <a:ea typeface="Tahoma" panose="020B0604030504040204" pitchFamily="34" charset="0"/>
                <a:cs typeface="Tahoma" panose="020B0604030504040204" pitchFamily="34" charset="0"/>
              </a:rPr>
              <a:t>General T24 System lettering and messages under the ID GLOBAL.TEXT </a:t>
            </a:r>
            <a:endParaRPr kumimoji="0" lang="en-US" altLang="en-US" sz="18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just" defTabSz="457200" rtl="0" eaLnBrk="1" fontAlgn="auto" latinLnBrk="0" hangingPunct="1">
              <a:lnSpc>
                <a:spcPct val="100000"/>
              </a:lnSpc>
              <a:spcBef>
                <a:spcPts val="0"/>
              </a:spcBef>
              <a:spcAft>
                <a:spcPts val="600"/>
              </a:spcAft>
              <a:buClrTx/>
              <a:buSzTx/>
              <a:buFontTx/>
              <a:buBlip>
                <a:blip r:embed="rId8"/>
              </a:buBlip>
              <a:tabLst/>
              <a:defRPr/>
            </a:pPr>
            <a:endParaRPr kumimoji="0" lang="ru-RU" sz="18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3" name="Номер слайда 2">
            <a:extLst>
              <a:ext uri="{FF2B5EF4-FFF2-40B4-BE49-F238E27FC236}">
                <a16:creationId xmlns:a16="http://schemas.microsoft.com/office/drawing/2014/main" id="{D889CE8E-791B-4D2C-B777-F725105D4F35}"/>
              </a:ext>
            </a:extLst>
          </p:cNvPr>
          <p:cNvSpPr>
            <a:spLocks noGrp="1"/>
          </p:cNvSpPr>
          <p:nvPr>
            <p:ph type="sldNum" sz="quarter" idx="12"/>
          </p:nvPr>
        </p:nvSpPr>
        <p:spPr/>
        <p:txBody>
          <a:bodyPr/>
          <a:lstStyle/>
          <a:p>
            <a:fld id="{39FC74CF-8B03-5D41-97A3-DD76EB0CCB80}" type="slidenum">
              <a:rPr lang="ru-RU" smtClean="0"/>
              <a:t>52</a:t>
            </a:fld>
            <a:endParaRPr lang="ru-RU"/>
          </a:p>
        </p:txBody>
      </p:sp>
      <p:pic>
        <p:nvPicPr>
          <p:cNvPr id="6" name="Рисунок 5">
            <a:extLst>
              <a:ext uri="{FF2B5EF4-FFF2-40B4-BE49-F238E27FC236}">
                <a16:creationId xmlns:a16="http://schemas.microsoft.com/office/drawing/2014/main" id="{61266019-1E57-4AD9-9DBA-70DF7F4D2131}"/>
              </a:ext>
            </a:extLst>
          </p:cNvPr>
          <p:cNvPicPr>
            <a:picLocks noChangeAspect="1"/>
          </p:cNvPicPr>
          <p:nvPr/>
        </p:nvPicPr>
        <p:blipFill rotWithShape="1">
          <a:blip r:embed="rId9"/>
          <a:srcRect r="1784"/>
          <a:stretch/>
        </p:blipFill>
        <p:spPr>
          <a:xfrm>
            <a:off x="586149" y="1482080"/>
            <a:ext cx="6819900" cy="1047750"/>
          </a:xfrm>
          <a:prstGeom prst="rect">
            <a:avLst/>
          </a:prstGeom>
          <a:noFill/>
          <a:ln w="9525">
            <a:solidFill>
              <a:schemeClr val="tx1"/>
            </a:solidFill>
            <a:miter lim="800000"/>
            <a:headEnd/>
            <a:tailEnd/>
          </a:ln>
          <a:effectLst>
            <a:prstShdw prst="shdw17" dist="17961" dir="2700000">
              <a:schemeClr val="accent1">
                <a:gamma/>
                <a:shade val="60000"/>
                <a:invGamma/>
              </a:schemeClr>
            </a:prstShdw>
          </a:effectLst>
        </p:spPr>
      </p:pic>
      <p:pic>
        <p:nvPicPr>
          <p:cNvPr id="13" name="Рисунок 12">
            <a:extLst>
              <a:ext uri="{FF2B5EF4-FFF2-40B4-BE49-F238E27FC236}">
                <a16:creationId xmlns:a16="http://schemas.microsoft.com/office/drawing/2014/main" id="{A461F14C-A95B-4FA4-AE65-2171E1F59012}"/>
              </a:ext>
            </a:extLst>
          </p:cNvPr>
          <p:cNvPicPr>
            <a:picLocks noChangeAspect="1"/>
          </p:cNvPicPr>
          <p:nvPr/>
        </p:nvPicPr>
        <p:blipFill>
          <a:blip r:embed="rId10"/>
          <a:stretch>
            <a:fillRect/>
          </a:stretch>
        </p:blipFill>
        <p:spPr>
          <a:xfrm>
            <a:off x="586148" y="2867025"/>
            <a:ext cx="6819900" cy="590550"/>
          </a:xfrm>
          <a:prstGeom prst="rect">
            <a:avLst/>
          </a:prstGeom>
          <a:noFill/>
          <a:ln w="9525">
            <a:solidFill>
              <a:schemeClr val="tx1"/>
            </a:solidFill>
            <a:miter lim="800000"/>
            <a:headEnd/>
            <a:tailEnd/>
          </a:ln>
          <a:effectLst>
            <a:prstShdw prst="shdw17" dist="17961" dir="2700000">
              <a:schemeClr val="accent1">
                <a:gamma/>
                <a:shade val="60000"/>
                <a:invGamma/>
              </a:schemeClr>
            </a:prstShdw>
          </a:effectLst>
        </p:spPr>
      </p:pic>
      <p:sp>
        <p:nvSpPr>
          <p:cNvPr id="16" name="Line 6">
            <a:extLst>
              <a:ext uri="{FF2B5EF4-FFF2-40B4-BE49-F238E27FC236}">
                <a16:creationId xmlns:a16="http://schemas.microsoft.com/office/drawing/2014/main" id="{B85B3AD3-ACCA-429E-9443-98E07AB0FAE2}"/>
              </a:ext>
            </a:extLst>
          </p:cNvPr>
          <p:cNvSpPr>
            <a:spLocks noChangeShapeType="1"/>
          </p:cNvSpPr>
          <p:nvPr/>
        </p:nvSpPr>
        <p:spPr bwMode="auto">
          <a:xfrm>
            <a:off x="1364465" y="2276475"/>
            <a:ext cx="0" cy="590550"/>
          </a:xfrm>
          <a:prstGeom prst="line">
            <a:avLst/>
          </a:prstGeom>
          <a:noFill/>
          <a:ln w="38100">
            <a:solidFill>
              <a:srgbClr val="FFC000"/>
            </a:solidFill>
            <a:round/>
            <a:headEnd/>
            <a:tailEnd type="triangle" w="lg" len="lg"/>
          </a:ln>
          <a:effectLst/>
        </p:spPr>
        <p:txBody>
          <a:bodyPr wrap="none" anchor="ctr"/>
          <a:lstStyle/>
          <a:p>
            <a:pPr algn="l" rtl="0" fontAlgn="base">
              <a:spcBef>
                <a:spcPct val="0"/>
              </a:spcBef>
              <a:spcAft>
                <a:spcPct val="0"/>
              </a:spcAft>
            </a:pPr>
            <a:endParaRPr lang="ru-RU" sz="2400" kern="1200">
              <a:solidFill>
                <a:srgbClr val="336699"/>
              </a:solidFill>
              <a:latin typeface="Times New Roman" pitchFamily="18" charset="0"/>
              <a:ea typeface="+mn-ea"/>
              <a:cs typeface="+mn-cs"/>
            </a:endParaRPr>
          </a:p>
        </p:txBody>
      </p:sp>
      <p:sp>
        <p:nvSpPr>
          <p:cNvPr id="18" name="Прямоугольник 17">
            <a:extLst>
              <a:ext uri="{FF2B5EF4-FFF2-40B4-BE49-F238E27FC236}">
                <a16:creationId xmlns:a16="http://schemas.microsoft.com/office/drawing/2014/main" id="{935E6EC2-83D9-45FF-8B05-CB93547517BD}"/>
              </a:ext>
            </a:extLst>
          </p:cNvPr>
          <p:cNvSpPr/>
          <p:nvPr/>
        </p:nvSpPr>
        <p:spPr>
          <a:xfrm>
            <a:off x="5395515" y="2883606"/>
            <a:ext cx="273765" cy="238316"/>
          </a:xfrm>
          <a:prstGeom prst="rect">
            <a:avLst/>
          </a:prstGeom>
          <a:noFill/>
          <a:ln w="38100">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ru-RU"/>
          </a:p>
        </p:txBody>
      </p:sp>
      <p:pic>
        <p:nvPicPr>
          <p:cNvPr id="15" name="Рисунок 14">
            <a:extLst>
              <a:ext uri="{FF2B5EF4-FFF2-40B4-BE49-F238E27FC236}">
                <a16:creationId xmlns:a16="http://schemas.microsoft.com/office/drawing/2014/main" id="{EA9630AD-F894-4CE5-9D86-2F5E79E242C5}"/>
              </a:ext>
            </a:extLst>
          </p:cNvPr>
          <p:cNvPicPr>
            <a:picLocks noChangeAspect="1"/>
          </p:cNvPicPr>
          <p:nvPr/>
        </p:nvPicPr>
        <p:blipFill>
          <a:blip r:embed="rId11"/>
          <a:stretch>
            <a:fillRect/>
          </a:stretch>
        </p:blipFill>
        <p:spPr>
          <a:xfrm>
            <a:off x="586149" y="3740639"/>
            <a:ext cx="7115175" cy="952500"/>
          </a:xfrm>
          <a:prstGeom prst="rect">
            <a:avLst/>
          </a:prstGeom>
          <a:noFill/>
          <a:ln w="9525">
            <a:solidFill>
              <a:schemeClr val="tx1"/>
            </a:solidFill>
            <a:miter lim="800000"/>
            <a:headEnd/>
            <a:tailEnd/>
          </a:ln>
          <a:effectLst>
            <a:prstShdw prst="shdw17" dist="17961" dir="2700000">
              <a:schemeClr val="accent1">
                <a:gamma/>
                <a:shade val="60000"/>
                <a:invGamma/>
              </a:schemeClr>
            </a:prstShdw>
          </a:effectLst>
        </p:spPr>
      </p:pic>
      <p:sp>
        <p:nvSpPr>
          <p:cNvPr id="21" name="Line 6">
            <a:extLst>
              <a:ext uri="{FF2B5EF4-FFF2-40B4-BE49-F238E27FC236}">
                <a16:creationId xmlns:a16="http://schemas.microsoft.com/office/drawing/2014/main" id="{1D392EA6-F8E2-4B2E-9BB6-875DE0FD31F8}"/>
              </a:ext>
            </a:extLst>
          </p:cNvPr>
          <p:cNvSpPr>
            <a:spLocks noChangeShapeType="1"/>
          </p:cNvSpPr>
          <p:nvPr/>
        </p:nvSpPr>
        <p:spPr bwMode="auto">
          <a:xfrm>
            <a:off x="5669280" y="3138503"/>
            <a:ext cx="1097279" cy="1224624"/>
          </a:xfrm>
          <a:prstGeom prst="line">
            <a:avLst/>
          </a:prstGeom>
          <a:noFill/>
          <a:ln w="38100">
            <a:solidFill>
              <a:srgbClr val="FFC000"/>
            </a:solidFill>
            <a:round/>
            <a:headEnd/>
            <a:tailEnd type="triangle" w="lg" len="lg"/>
          </a:ln>
          <a:effectLst/>
        </p:spPr>
        <p:txBody>
          <a:bodyPr wrap="none" anchor="ctr"/>
          <a:lstStyle/>
          <a:p>
            <a:pPr algn="l" rtl="0" fontAlgn="base">
              <a:spcBef>
                <a:spcPct val="0"/>
              </a:spcBef>
              <a:spcAft>
                <a:spcPct val="0"/>
              </a:spcAft>
            </a:pPr>
            <a:endParaRPr lang="ru-RU" sz="2400" kern="1200">
              <a:solidFill>
                <a:srgbClr val="336699"/>
              </a:solidFill>
              <a:latin typeface="Times New Roman" pitchFamily="18" charset="0"/>
              <a:ea typeface="+mn-ea"/>
              <a:cs typeface="+mn-cs"/>
            </a:endParaRPr>
          </a:p>
        </p:txBody>
      </p:sp>
      <p:sp>
        <p:nvSpPr>
          <p:cNvPr id="22" name="Line 6">
            <a:extLst>
              <a:ext uri="{FF2B5EF4-FFF2-40B4-BE49-F238E27FC236}">
                <a16:creationId xmlns:a16="http://schemas.microsoft.com/office/drawing/2014/main" id="{09560C2A-1597-4F46-B319-8C59EBD85BD8}"/>
              </a:ext>
            </a:extLst>
          </p:cNvPr>
          <p:cNvSpPr>
            <a:spLocks noChangeShapeType="1"/>
          </p:cNvSpPr>
          <p:nvPr/>
        </p:nvSpPr>
        <p:spPr bwMode="auto">
          <a:xfrm flipH="1">
            <a:off x="3737611" y="3155085"/>
            <a:ext cx="1657904" cy="1224624"/>
          </a:xfrm>
          <a:prstGeom prst="line">
            <a:avLst/>
          </a:prstGeom>
          <a:noFill/>
          <a:ln w="38100">
            <a:solidFill>
              <a:srgbClr val="FFC000"/>
            </a:solidFill>
            <a:round/>
            <a:headEnd/>
            <a:tailEnd type="triangle" w="lg" len="lg"/>
          </a:ln>
          <a:effectLst/>
        </p:spPr>
        <p:txBody>
          <a:bodyPr wrap="none" anchor="ctr"/>
          <a:lstStyle/>
          <a:p>
            <a:pPr algn="l" rtl="0" fontAlgn="base">
              <a:spcBef>
                <a:spcPct val="0"/>
              </a:spcBef>
              <a:spcAft>
                <a:spcPct val="0"/>
              </a:spcAft>
            </a:pPr>
            <a:endParaRPr lang="ru-RU" sz="2400" kern="1200">
              <a:solidFill>
                <a:srgbClr val="336699"/>
              </a:solidFill>
              <a:latin typeface="Times New Roman" pitchFamily="18" charset="0"/>
              <a:ea typeface="+mn-ea"/>
              <a:cs typeface="+mn-cs"/>
            </a:endParaRPr>
          </a:p>
        </p:txBody>
      </p:sp>
    </p:spTree>
    <p:extLst>
      <p:ext uri="{BB962C8B-B14F-4D97-AF65-F5344CB8AC3E}">
        <p14:creationId xmlns:p14="http://schemas.microsoft.com/office/powerpoint/2010/main" val="1575749336"/>
      </p:ext>
    </p:extLst>
  </p:cSld>
  <p:clrMapOvr>
    <a:overrideClrMapping bg1="lt1" tx1="dk1" bg2="lt2" tx2="dk2" accent1="accent1" accent2="accent2" accent3="accent3" accent4="accent4" accent5="accent5" accent6="accent6" hlink="hlink" folHlink="folHlink"/>
  </p:clrMapOvr>
</p:sld>
</file>

<file path=ppt/slides/slide5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0" name="Изображение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8901"/>
            <a:ext cx="8530938" cy="554793"/>
          </a:xfrm>
          <a:prstGeom prst="rect">
            <a:avLst/>
          </a:prstGeom>
        </p:spPr>
      </p:pic>
      <p:sp>
        <p:nvSpPr>
          <p:cNvPr id="2" name="Название 1"/>
          <p:cNvSpPr>
            <a:spLocks noGrp="1"/>
          </p:cNvSpPr>
          <p:nvPr>
            <p:ph type="title"/>
          </p:nvPr>
        </p:nvSpPr>
        <p:spPr>
          <a:xfrm>
            <a:off x="-1" y="43960"/>
            <a:ext cx="8686801" cy="461738"/>
          </a:xfrm>
        </p:spPr>
        <p:txBody>
          <a:bodyPr>
            <a:normAutofit/>
          </a:bodyPr>
          <a:lstStyle/>
          <a:p>
            <a:pPr algn="l"/>
            <a:r>
              <a:rPr lang="ru-RU" sz="180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800" dirty="0">
                <a:solidFill>
                  <a:schemeClr val="bg1"/>
                </a:solidFill>
                <a:latin typeface="Tahoma" panose="020B0604030504040204" pitchFamily="34" charset="0"/>
                <a:ea typeface="Tahoma" panose="020B0604030504040204" pitchFamily="34" charset="0"/>
                <a:cs typeface="Tahoma" panose="020B0604030504040204" pitchFamily="34" charset="0"/>
              </a:rPr>
              <a:t>Methods of Translation — STATIC.TEXT </a:t>
            </a:r>
            <a:endParaRPr lang="ru-RU" sz="18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9" name="Изображение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29069" y="214039"/>
            <a:ext cx="740976" cy="326930"/>
          </a:xfrm>
          <a:prstGeom prst="rect">
            <a:avLst/>
          </a:prstGeom>
        </p:spPr>
      </p:pic>
      <p:pic>
        <p:nvPicPr>
          <p:cNvPr id="19" name="Изображение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529873" y="3290308"/>
            <a:ext cx="1623971" cy="1863011"/>
          </a:xfrm>
          <a:prstGeom prst="rect">
            <a:avLst/>
          </a:prstGeom>
        </p:spPr>
      </p:pic>
      <p:pic>
        <p:nvPicPr>
          <p:cNvPr id="20" name="Picture 1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3909" y="4767262"/>
            <a:ext cx="1260555" cy="307749"/>
          </a:xfrm>
          <a:prstGeom prst="rect">
            <a:avLst/>
          </a:prstGeom>
        </p:spPr>
      </p:pic>
      <p:sp>
        <p:nvSpPr>
          <p:cNvPr id="4" name="Прямоугольник 3">
            <a:extLst>
              <a:ext uri="{FF2B5EF4-FFF2-40B4-BE49-F238E27FC236}">
                <a16:creationId xmlns:a16="http://schemas.microsoft.com/office/drawing/2014/main" id="{80A80B0B-6148-4DF0-B1C1-4C319397582E}"/>
              </a:ext>
            </a:extLst>
          </p:cNvPr>
          <p:cNvSpPr/>
          <p:nvPr/>
        </p:nvSpPr>
        <p:spPr>
          <a:xfrm>
            <a:off x="356189" y="780372"/>
            <a:ext cx="7974419" cy="938719"/>
          </a:xfrm>
          <a:prstGeom prst="rect">
            <a:avLst/>
          </a:prstGeom>
        </p:spPr>
        <p:txBody>
          <a:bodyPr wrap="square">
            <a:spAutoFit/>
          </a:bodyPr>
          <a:lstStyle/>
          <a:p>
            <a:pPr algn="just">
              <a:spcAft>
                <a:spcPts val="600"/>
              </a:spcAft>
              <a:buBlip>
                <a:blip r:embed="rId8"/>
              </a:buBlip>
            </a:pPr>
            <a:r>
              <a:rPr kumimoji="0" lang="en-US" altLang="en-US"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 </a:t>
            </a:r>
            <a:r>
              <a:rPr lang="en-US" sz="1600" dirty="0">
                <a:solidFill>
                  <a:prstClr val="black"/>
                </a:solidFill>
                <a:latin typeface="Tahoma" panose="020B0604030504040204" pitchFamily="34" charset="0"/>
                <a:ea typeface="Tahoma" panose="020B0604030504040204" pitchFamily="34" charset="0"/>
                <a:cs typeface="Tahoma" panose="020B0604030504040204" pitchFamily="34" charset="0"/>
              </a:rPr>
              <a:t>STATIC</a:t>
            </a:r>
            <a:r>
              <a:rPr lang="ru-RU" sz="1600" dirty="0">
                <a:solidFill>
                  <a:prstClr val="black"/>
                </a:solidFill>
                <a:latin typeface="Tahoma" panose="020B0604030504040204" pitchFamily="34" charset="0"/>
                <a:ea typeface="Tahoma" panose="020B0604030504040204" pitchFamily="34" charset="0"/>
                <a:cs typeface="Tahoma" panose="020B0604030504040204" pitchFamily="34" charset="0"/>
              </a:rPr>
              <a:t>.</a:t>
            </a:r>
            <a:r>
              <a:rPr lang="en-US" sz="1600" dirty="0">
                <a:solidFill>
                  <a:prstClr val="black"/>
                </a:solidFill>
                <a:latin typeface="Tahoma" panose="020B0604030504040204" pitchFamily="34" charset="0"/>
                <a:ea typeface="Tahoma" panose="020B0604030504040204" pitchFamily="34" charset="0"/>
                <a:cs typeface="Tahoma" panose="020B0604030504040204" pitchFamily="34" charset="0"/>
              </a:rPr>
              <a:t>TEXT</a:t>
            </a:r>
            <a:r>
              <a:rPr lang="ru-RU" sz="1600" dirty="0">
                <a:solidFill>
                  <a:prstClr val="black"/>
                </a:solidFill>
                <a:latin typeface="Tahoma" panose="020B0604030504040204" pitchFamily="34" charset="0"/>
                <a:ea typeface="Tahoma" panose="020B0604030504040204" pitchFamily="34" charset="0"/>
                <a:cs typeface="Tahoma" panose="020B0604030504040204" pitchFamily="34" charset="0"/>
              </a:rPr>
              <a:t> – </a:t>
            </a:r>
            <a:r>
              <a:rPr lang="en-US" sz="1600" dirty="0">
                <a:solidFill>
                  <a:prstClr val="black"/>
                </a:solidFill>
                <a:latin typeface="Tahoma" panose="020B0604030504040204" pitchFamily="34" charset="0"/>
                <a:ea typeface="Tahoma" panose="020B0604030504040204" pitchFamily="34" charset="0"/>
                <a:cs typeface="Tahoma" panose="020B0604030504040204" pitchFamily="34" charset="0"/>
              </a:rPr>
              <a:t>General T24 System lettering and messages under the ID GLOBAL.TEXT </a:t>
            </a:r>
            <a:endParaRPr kumimoji="0" lang="en-US" altLang="en-US" sz="18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just" defTabSz="457200" rtl="0" eaLnBrk="1" fontAlgn="auto" latinLnBrk="0" hangingPunct="1">
              <a:lnSpc>
                <a:spcPct val="100000"/>
              </a:lnSpc>
              <a:spcBef>
                <a:spcPts val="0"/>
              </a:spcBef>
              <a:spcAft>
                <a:spcPts val="600"/>
              </a:spcAft>
              <a:buClrTx/>
              <a:buSzTx/>
              <a:buFontTx/>
              <a:buBlip>
                <a:blip r:embed="rId8"/>
              </a:buBlip>
              <a:tabLst/>
              <a:defRPr/>
            </a:pPr>
            <a:endParaRPr kumimoji="0" lang="ru-RU" sz="18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3" name="Номер слайда 2">
            <a:extLst>
              <a:ext uri="{FF2B5EF4-FFF2-40B4-BE49-F238E27FC236}">
                <a16:creationId xmlns:a16="http://schemas.microsoft.com/office/drawing/2014/main" id="{D889CE8E-791B-4D2C-B777-F725105D4F35}"/>
              </a:ext>
            </a:extLst>
          </p:cNvPr>
          <p:cNvSpPr>
            <a:spLocks noGrp="1"/>
          </p:cNvSpPr>
          <p:nvPr>
            <p:ph type="sldNum" sz="quarter" idx="12"/>
          </p:nvPr>
        </p:nvSpPr>
        <p:spPr/>
        <p:txBody>
          <a:bodyPr/>
          <a:lstStyle/>
          <a:p>
            <a:fld id="{39FC74CF-8B03-5D41-97A3-DD76EB0CCB80}" type="slidenum">
              <a:rPr lang="ru-RU" smtClean="0"/>
              <a:t>53</a:t>
            </a:fld>
            <a:endParaRPr lang="ru-RU"/>
          </a:p>
        </p:txBody>
      </p:sp>
      <p:sp>
        <p:nvSpPr>
          <p:cNvPr id="17" name="TextBox 16">
            <a:extLst>
              <a:ext uri="{FF2B5EF4-FFF2-40B4-BE49-F238E27FC236}">
                <a16:creationId xmlns:a16="http://schemas.microsoft.com/office/drawing/2014/main" id="{BD8E25CC-3761-456D-8677-8A2BD01DC715}"/>
              </a:ext>
            </a:extLst>
          </p:cNvPr>
          <p:cNvSpPr txBox="1"/>
          <p:nvPr/>
        </p:nvSpPr>
        <p:spPr>
          <a:xfrm>
            <a:off x="564282" y="2986179"/>
            <a:ext cx="7765774" cy="1477328"/>
          </a:xfrm>
          <a:prstGeom prst="rect">
            <a:avLst/>
          </a:prstGeom>
          <a:noFill/>
        </p:spPr>
        <p:txBody>
          <a:bodyPr wrap="square">
            <a:spAutoFit/>
          </a:bodyPr>
          <a:lstStyle/>
          <a:p>
            <a:r>
              <a:rPr lang="en-US" dirty="0"/>
              <a:t>Note: The item (45) 'PLEASE ENTER YOUR SIGN ON NAME' and (57) 'PLEASE ENTER YOUR PASSWORD' uses the English Text only, since at this point the user has not yet signed in and their language is not determined. If all or most of the users are not English, the English version of these values can be changed to the local language.</a:t>
            </a:r>
            <a:endParaRPr lang="ru-RU" dirty="0"/>
          </a:p>
        </p:txBody>
      </p:sp>
      <p:pic>
        <p:nvPicPr>
          <p:cNvPr id="8" name="Рисунок 7">
            <a:extLst>
              <a:ext uri="{FF2B5EF4-FFF2-40B4-BE49-F238E27FC236}">
                <a16:creationId xmlns:a16="http://schemas.microsoft.com/office/drawing/2014/main" id="{8908E569-B18C-4A17-8297-4491391825BD}"/>
              </a:ext>
            </a:extLst>
          </p:cNvPr>
          <p:cNvPicPr>
            <a:picLocks noChangeAspect="1"/>
          </p:cNvPicPr>
          <p:nvPr/>
        </p:nvPicPr>
        <p:blipFill>
          <a:blip r:embed="rId9"/>
          <a:stretch>
            <a:fillRect/>
          </a:stretch>
        </p:blipFill>
        <p:spPr>
          <a:xfrm>
            <a:off x="1065794" y="1626192"/>
            <a:ext cx="6762750" cy="1247775"/>
          </a:xfrm>
          <a:prstGeom prst="rect">
            <a:avLst/>
          </a:prstGeom>
          <a:noFill/>
          <a:ln w="9525">
            <a:solidFill>
              <a:schemeClr val="tx1"/>
            </a:solidFill>
            <a:miter lim="800000"/>
            <a:headEnd/>
            <a:tailEnd/>
          </a:ln>
          <a:effectLst>
            <a:prstShdw prst="shdw17" dist="17961" dir="2700000">
              <a:schemeClr val="accent1">
                <a:gamma/>
                <a:shade val="60000"/>
                <a:invGamma/>
              </a:schemeClr>
            </a:prstShdw>
          </a:effectLst>
        </p:spPr>
      </p:pic>
    </p:spTree>
    <p:extLst>
      <p:ext uri="{BB962C8B-B14F-4D97-AF65-F5344CB8AC3E}">
        <p14:creationId xmlns:p14="http://schemas.microsoft.com/office/powerpoint/2010/main" val="2430226104"/>
      </p:ext>
    </p:extLst>
  </p:cSld>
  <p:clrMapOvr>
    <a:overrideClrMapping bg1="lt1" tx1="dk1" bg2="lt2" tx2="dk2" accent1="accent1" accent2="accent2" accent3="accent3" accent4="accent4" accent5="accent5" accent6="accent6" hlink="hlink" folHlink="folHlink"/>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Рисунок 14">
            <a:extLst>
              <a:ext uri="{FF2B5EF4-FFF2-40B4-BE49-F238E27FC236}">
                <a16:creationId xmlns:a16="http://schemas.microsoft.com/office/drawing/2014/main" id="{6A57B385-66C2-43FD-8BEA-03F9E3C3F1F0}"/>
              </a:ext>
            </a:extLst>
          </p:cNvPr>
          <p:cNvPicPr>
            <a:picLocks noChangeAspect="1"/>
          </p:cNvPicPr>
          <p:nvPr/>
        </p:nvPicPr>
        <p:blipFill>
          <a:blip r:embed="rId3"/>
          <a:stretch>
            <a:fillRect/>
          </a:stretch>
        </p:blipFill>
        <p:spPr>
          <a:xfrm>
            <a:off x="4520240" y="1345345"/>
            <a:ext cx="3933825" cy="3781425"/>
          </a:xfrm>
          <a:prstGeom prst="rect">
            <a:avLst/>
          </a:prstGeom>
          <a:noFill/>
          <a:ln w="9525">
            <a:solidFill>
              <a:schemeClr val="tx1"/>
            </a:solidFill>
            <a:miter lim="800000"/>
            <a:headEnd/>
            <a:tailEnd/>
          </a:ln>
          <a:effectLst>
            <a:prstShdw prst="shdw17" dist="17961" dir="2700000">
              <a:schemeClr val="accent1">
                <a:gamma/>
                <a:shade val="60000"/>
                <a:invGamma/>
              </a:schemeClr>
            </a:prstShdw>
          </a:effectLst>
        </p:spPr>
      </p:pic>
      <p:pic>
        <p:nvPicPr>
          <p:cNvPr id="10" name="Изображение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8901"/>
            <a:ext cx="8530938" cy="554793"/>
          </a:xfrm>
          <a:prstGeom prst="rect">
            <a:avLst/>
          </a:prstGeom>
        </p:spPr>
      </p:pic>
      <p:sp>
        <p:nvSpPr>
          <p:cNvPr id="2" name="Название 1"/>
          <p:cNvSpPr>
            <a:spLocks noGrp="1"/>
          </p:cNvSpPr>
          <p:nvPr>
            <p:ph type="title"/>
          </p:nvPr>
        </p:nvSpPr>
        <p:spPr>
          <a:xfrm>
            <a:off x="-1" y="43960"/>
            <a:ext cx="8686801" cy="461738"/>
          </a:xfrm>
        </p:spPr>
        <p:txBody>
          <a:bodyPr>
            <a:normAutofit/>
          </a:bodyPr>
          <a:lstStyle/>
          <a:p>
            <a:pPr algn="l"/>
            <a:r>
              <a:rPr lang="ru-RU" sz="180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altLang="en-US" sz="1800" dirty="0">
                <a:solidFill>
                  <a:schemeClr val="bg1"/>
                </a:solidFill>
                <a:latin typeface="Tahoma" panose="020B0604030504040204" pitchFamily="34" charset="0"/>
                <a:ea typeface="Tahoma" panose="020B0604030504040204" pitchFamily="34" charset="0"/>
                <a:cs typeface="Tahoma" panose="020B0604030504040204" pitchFamily="34" charset="0"/>
              </a:rPr>
              <a:t>Auto ID Start</a:t>
            </a:r>
            <a:endParaRPr lang="ru-RU" sz="18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9" name="Изображение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29069" y="214039"/>
            <a:ext cx="740976" cy="326930"/>
          </a:xfrm>
          <a:prstGeom prst="rect">
            <a:avLst/>
          </a:prstGeom>
        </p:spPr>
      </p:pic>
      <p:pic>
        <p:nvPicPr>
          <p:cNvPr id="19" name="Изображение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529873" y="3290308"/>
            <a:ext cx="1623971" cy="1863011"/>
          </a:xfrm>
          <a:prstGeom prst="rect">
            <a:avLst/>
          </a:prstGeom>
        </p:spPr>
      </p:pic>
      <p:pic>
        <p:nvPicPr>
          <p:cNvPr id="20" name="Picture 1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3909" y="4767262"/>
            <a:ext cx="1260555" cy="307749"/>
          </a:xfrm>
          <a:prstGeom prst="rect">
            <a:avLst/>
          </a:prstGeom>
        </p:spPr>
      </p:pic>
      <p:sp>
        <p:nvSpPr>
          <p:cNvPr id="4" name="Прямоугольник 3">
            <a:extLst>
              <a:ext uri="{FF2B5EF4-FFF2-40B4-BE49-F238E27FC236}">
                <a16:creationId xmlns:a16="http://schemas.microsoft.com/office/drawing/2014/main" id="{80A80B0B-6148-4DF0-B1C1-4C319397582E}"/>
              </a:ext>
            </a:extLst>
          </p:cNvPr>
          <p:cNvSpPr/>
          <p:nvPr/>
        </p:nvSpPr>
        <p:spPr>
          <a:xfrm>
            <a:off x="356189" y="675777"/>
            <a:ext cx="7974419" cy="4955203"/>
          </a:xfrm>
          <a:prstGeom prst="rect">
            <a:avLst/>
          </a:prstGeom>
        </p:spPr>
        <p:txBody>
          <a:bodyPr wrap="square">
            <a:spAutoFit/>
          </a:bodyPr>
          <a:lstStyle/>
          <a:p>
            <a:pPr algn="just">
              <a:spcAft>
                <a:spcPts val="600"/>
              </a:spcAft>
              <a:buBlip>
                <a:blip r:embed="rId8"/>
              </a:buBlip>
            </a:pPr>
            <a:r>
              <a:rPr kumimoji="0" lang="ru-RU" altLang="en-US" sz="18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 </a:t>
            </a:r>
            <a:r>
              <a:rPr lang="en-GB" sz="1600" dirty="0">
                <a:solidFill>
                  <a:prstClr val="black"/>
                </a:solidFill>
                <a:latin typeface="Tahoma" panose="020B0604030504040204" pitchFamily="34" charset="0"/>
                <a:ea typeface="Tahoma" panose="020B0604030504040204" pitchFamily="34" charset="0"/>
                <a:cs typeface="Tahoma" panose="020B0604030504040204" pitchFamily="34" charset="0"/>
              </a:rPr>
              <a:t>T24 can automatically define the ID of the next new record in different Applications</a:t>
            </a:r>
          </a:p>
          <a:p>
            <a:pPr algn="just">
              <a:spcAft>
                <a:spcPts val="600"/>
              </a:spcAft>
              <a:buBlip>
                <a:blip r:embed="rId8"/>
              </a:buBlip>
            </a:pPr>
            <a:r>
              <a:rPr kumimoji="0" lang="en-US" altLang="en-US"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 To set up automatic creation of IDs – application A</a:t>
            </a:r>
            <a:r>
              <a:rPr lang="en-US" sz="1600" dirty="0">
                <a:solidFill>
                  <a:prstClr val="black"/>
                </a:solidFill>
                <a:latin typeface="Tahoma" panose="020B0604030504040204" pitchFamily="34" charset="0"/>
                <a:ea typeface="Tahoma" panose="020B0604030504040204" pitchFamily="34" charset="0"/>
                <a:cs typeface="Tahoma" panose="020B0604030504040204" pitchFamily="34" charset="0"/>
              </a:rPr>
              <a:t>UTO.ID.START is used</a:t>
            </a:r>
          </a:p>
          <a:p>
            <a:pPr algn="just">
              <a:spcAft>
                <a:spcPts val="600"/>
              </a:spcAft>
            </a:pPr>
            <a:endParaRPr lang="en-US" altLang="en-US" sz="1600" dirty="0">
              <a:solidFill>
                <a:prstClr val="black"/>
              </a:solidFill>
              <a:latin typeface="Tahoma" panose="020B0604030504040204" pitchFamily="34" charset="0"/>
              <a:ea typeface="Tahoma" panose="020B0604030504040204" pitchFamily="34" charset="0"/>
              <a:cs typeface="Tahoma" panose="020B0604030504040204" pitchFamily="34" charset="0"/>
            </a:endParaRPr>
          </a:p>
          <a:p>
            <a:pPr algn="just">
              <a:spcAft>
                <a:spcPts val="600"/>
              </a:spcAft>
              <a:buBlip>
                <a:blip r:embed="rId8"/>
              </a:buBlip>
            </a:pPr>
            <a:endParaRPr lang="en-US" altLang="en-US" sz="1600" dirty="0">
              <a:solidFill>
                <a:prstClr val="black"/>
              </a:solidFill>
              <a:latin typeface="Tahoma" panose="020B0604030504040204" pitchFamily="34" charset="0"/>
              <a:ea typeface="Tahoma" panose="020B0604030504040204" pitchFamily="34" charset="0"/>
              <a:cs typeface="Tahoma" panose="020B0604030504040204" pitchFamily="34" charset="0"/>
            </a:endParaRPr>
          </a:p>
          <a:p>
            <a:pPr algn="just">
              <a:spcAft>
                <a:spcPts val="600"/>
              </a:spcAft>
              <a:buBlip>
                <a:blip r:embed="rId8"/>
              </a:buBlip>
            </a:pPr>
            <a:r>
              <a:rPr lang="en-US" altLang="en-US" sz="1600" dirty="0">
                <a:solidFill>
                  <a:prstClr val="black"/>
                </a:solidFill>
                <a:latin typeface="Tahoma" panose="020B0604030504040204" pitchFamily="34" charset="0"/>
                <a:ea typeface="Tahoma" panose="020B0604030504040204" pitchFamily="34" charset="0"/>
                <a:cs typeface="Tahoma" panose="020B0604030504040204" pitchFamily="34" charset="0"/>
              </a:rPr>
              <a:t>Automatic creation of IDs</a:t>
            </a:r>
            <a:r>
              <a:rPr lang="ru-RU" sz="1600" dirty="0">
                <a:solidFill>
                  <a:prstClr val="black"/>
                </a:solidFill>
                <a:latin typeface="Tahoma" panose="020B0604030504040204" pitchFamily="34" charset="0"/>
                <a:ea typeface="Tahoma" panose="020B0604030504040204" pitchFamily="34" charset="0"/>
                <a:cs typeface="Tahoma" panose="020B0604030504040204" pitchFamily="34" charset="0"/>
              </a:rPr>
              <a:t> </a:t>
            </a:r>
            <a:r>
              <a:rPr lang="en-US" sz="1600" dirty="0">
                <a:solidFill>
                  <a:prstClr val="black"/>
                </a:solidFill>
                <a:latin typeface="Tahoma" panose="020B0604030504040204" pitchFamily="34" charset="0"/>
                <a:ea typeface="Tahoma" panose="020B0604030504040204" pitchFamily="34" charset="0"/>
                <a:cs typeface="Tahoma" panose="020B0604030504040204" pitchFamily="34" charset="0"/>
              </a:rPr>
              <a:t>is often used for</a:t>
            </a:r>
            <a:r>
              <a:rPr lang="ru-RU" sz="1600" dirty="0">
                <a:solidFill>
                  <a:prstClr val="black"/>
                </a:solidFill>
                <a:latin typeface="Tahoma" panose="020B0604030504040204" pitchFamily="34" charset="0"/>
                <a:ea typeface="Tahoma" panose="020B0604030504040204" pitchFamily="34" charset="0"/>
                <a:cs typeface="Tahoma" panose="020B0604030504040204" pitchFamily="34" charset="0"/>
              </a:rPr>
              <a:t>:</a:t>
            </a:r>
          </a:p>
          <a:p>
            <a:pPr lvl="2" algn="just">
              <a:spcAft>
                <a:spcPts val="600"/>
              </a:spcAft>
              <a:buBlip>
                <a:blip r:embed="rId8"/>
              </a:buBlip>
            </a:pPr>
            <a:r>
              <a:rPr kumimoji="0" lang="en-US" altLang="en-US"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 Accounts’ Numbers</a:t>
            </a:r>
          </a:p>
          <a:p>
            <a:pPr lvl="2" algn="just">
              <a:spcAft>
                <a:spcPts val="600"/>
              </a:spcAft>
              <a:buBlip>
                <a:blip r:embed="rId8"/>
              </a:buBlip>
            </a:pPr>
            <a:r>
              <a:rPr lang="en-US" altLang="en-US" sz="1600" dirty="0">
                <a:solidFill>
                  <a:prstClr val="black"/>
                </a:solidFill>
                <a:latin typeface="Tahoma" panose="020B0604030504040204" pitchFamily="34" charset="0"/>
                <a:ea typeface="Tahoma" panose="020B0604030504040204" pitchFamily="34" charset="0"/>
                <a:cs typeface="Tahoma" panose="020B0604030504040204" pitchFamily="34" charset="0"/>
              </a:rPr>
              <a:t> Contracts</a:t>
            </a:r>
          </a:p>
          <a:p>
            <a:pPr lvl="2" algn="just">
              <a:spcAft>
                <a:spcPts val="600"/>
              </a:spcAft>
              <a:buBlip>
                <a:blip r:embed="rId8"/>
              </a:buBlip>
            </a:pPr>
            <a:r>
              <a:rPr kumimoji="0" lang="en-US" altLang="en-US"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 Customers’ Numbers</a:t>
            </a:r>
          </a:p>
          <a:p>
            <a:pPr marL="0" marR="0" lvl="0" indent="0" algn="just" defTabSz="457200" rtl="0" eaLnBrk="1" fontAlgn="auto" latinLnBrk="0" hangingPunct="1">
              <a:lnSpc>
                <a:spcPct val="100000"/>
              </a:lnSpc>
              <a:spcBef>
                <a:spcPts val="0"/>
              </a:spcBef>
              <a:spcAft>
                <a:spcPts val="600"/>
              </a:spcAft>
              <a:buClrTx/>
              <a:buSzTx/>
              <a:buFontTx/>
              <a:buNone/>
              <a:tabLst/>
              <a:defRPr/>
            </a:pPr>
            <a:endParaRPr kumimoji="0" lang="en-US" altLang="en-US"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a:p>
            <a:pPr marL="0" marR="0" lvl="0" indent="0" algn="just" defTabSz="457200" rtl="0" eaLnBrk="1" fontAlgn="auto" latinLnBrk="0" hangingPunct="1">
              <a:lnSpc>
                <a:spcPct val="100000"/>
              </a:lnSpc>
              <a:spcBef>
                <a:spcPts val="0"/>
              </a:spcBef>
              <a:spcAft>
                <a:spcPts val="600"/>
              </a:spcAft>
              <a:buClrTx/>
              <a:buSzTx/>
              <a:buFontTx/>
              <a:buNone/>
              <a:tabLst/>
              <a:defRPr/>
            </a:pPr>
            <a:endParaRPr kumimoji="0" lang="fr-FR" altLang="en-US"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a:p>
            <a:pPr marL="0" marR="0" lvl="0" indent="0" algn="just" defTabSz="457200" rtl="0" eaLnBrk="1" fontAlgn="auto" latinLnBrk="0" hangingPunct="1">
              <a:lnSpc>
                <a:spcPct val="100000"/>
              </a:lnSpc>
              <a:spcBef>
                <a:spcPts val="0"/>
              </a:spcBef>
              <a:spcAft>
                <a:spcPts val="600"/>
              </a:spcAft>
              <a:buClrTx/>
              <a:buSzTx/>
              <a:buFontTx/>
              <a:buNone/>
              <a:tabLst/>
              <a:defRPr/>
            </a:pPr>
            <a:endParaRPr kumimoji="0" lang="en-US" altLang="en-US"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a:p>
            <a:pPr marL="0" marR="0" lvl="0" indent="0" algn="just" defTabSz="457200" rtl="0" eaLnBrk="1" fontAlgn="auto" latinLnBrk="0" hangingPunct="1">
              <a:lnSpc>
                <a:spcPct val="100000"/>
              </a:lnSpc>
              <a:spcBef>
                <a:spcPts val="0"/>
              </a:spcBef>
              <a:spcAft>
                <a:spcPts val="600"/>
              </a:spcAft>
              <a:buClrTx/>
              <a:buSzTx/>
              <a:buFontTx/>
              <a:buNone/>
              <a:tabLst/>
              <a:defRPr/>
            </a:pPr>
            <a:endParaRPr kumimoji="0" lang="en-US" altLang="en-US"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a:p>
            <a:pPr marL="0" marR="0" lvl="0" indent="0" algn="just" defTabSz="457200" rtl="0" eaLnBrk="1" fontAlgn="auto" latinLnBrk="0" hangingPunct="1">
              <a:lnSpc>
                <a:spcPct val="100000"/>
              </a:lnSpc>
              <a:spcBef>
                <a:spcPts val="0"/>
              </a:spcBef>
              <a:spcAft>
                <a:spcPts val="600"/>
              </a:spcAft>
              <a:buClrTx/>
              <a:buSzTx/>
              <a:buFontTx/>
              <a:buNone/>
              <a:tabLst/>
              <a:defRPr/>
            </a:pPr>
            <a:endParaRPr kumimoji="0" lang="en-US" altLang="en-US"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a:p>
            <a:pPr marL="0" marR="0" lvl="0" indent="0" algn="just" defTabSz="457200" rtl="0" eaLnBrk="1" fontAlgn="auto" latinLnBrk="0" hangingPunct="1">
              <a:lnSpc>
                <a:spcPct val="100000"/>
              </a:lnSpc>
              <a:spcBef>
                <a:spcPts val="0"/>
              </a:spcBef>
              <a:spcAft>
                <a:spcPts val="600"/>
              </a:spcAft>
              <a:buClrTx/>
              <a:buSzTx/>
              <a:buFontTx/>
              <a:buNone/>
              <a:tabLst/>
              <a:defRPr/>
            </a:pPr>
            <a:endParaRPr kumimoji="0" lang="en-US" altLang="en-US" sz="18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just" defTabSz="457200" rtl="0" eaLnBrk="1" fontAlgn="auto" latinLnBrk="0" hangingPunct="1">
              <a:lnSpc>
                <a:spcPct val="100000"/>
              </a:lnSpc>
              <a:spcBef>
                <a:spcPts val="0"/>
              </a:spcBef>
              <a:spcAft>
                <a:spcPts val="600"/>
              </a:spcAft>
              <a:buClrTx/>
              <a:buSzTx/>
              <a:buFontTx/>
              <a:buBlip>
                <a:blip r:embed="rId8"/>
              </a:buBlip>
              <a:tabLst/>
              <a:defRPr/>
            </a:pPr>
            <a:endParaRPr kumimoji="0" lang="ru-RU" sz="18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3" name="Номер слайда 2">
            <a:extLst>
              <a:ext uri="{FF2B5EF4-FFF2-40B4-BE49-F238E27FC236}">
                <a16:creationId xmlns:a16="http://schemas.microsoft.com/office/drawing/2014/main" id="{5213B0DA-21B2-4936-9CE9-A4D58931764B}"/>
              </a:ext>
            </a:extLst>
          </p:cNvPr>
          <p:cNvSpPr>
            <a:spLocks noGrp="1"/>
          </p:cNvSpPr>
          <p:nvPr>
            <p:ph type="sldNum" sz="quarter" idx="12"/>
          </p:nvPr>
        </p:nvSpPr>
        <p:spPr/>
        <p:txBody>
          <a:bodyPr/>
          <a:lstStyle/>
          <a:p>
            <a:fld id="{39FC74CF-8B03-5D41-97A3-DD76EB0CCB80}" type="slidenum">
              <a:rPr lang="ru-RU" smtClean="0"/>
              <a:t>54</a:t>
            </a:fld>
            <a:endParaRPr lang="ru-RU"/>
          </a:p>
        </p:txBody>
      </p:sp>
    </p:spTree>
    <p:extLst>
      <p:ext uri="{BB962C8B-B14F-4D97-AF65-F5344CB8AC3E}">
        <p14:creationId xmlns:p14="http://schemas.microsoft.com/office/powerpoint/2010/main" val="316716201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Рисунок 11">
            <a:extLst>
              <a:ext uri="{FF2B5EF4-FFF2-40B4-BE49-F238E27FC236}">
                <a16:creationId xmlns:a16="http://schemas.microsoft.com/office/drawing/2014/main" id="{42B06A0A-8D69-47B1-898C-CB537E725BD6}"/>
              </a:ext>
            </a:extLst>
          </p:cNvPr>
          <p:cNvPicPr>
            <a:picLocks noChangeAspect="1"/>
          </p:cNvPicPr>
          <p:nvPr/>
        </p:nvPicPr>
        <p:blipFill>
          <a:blip r:embed="rId3"/>
          <a:stretch>
            <a:fillRect/>
          </a:stretch>
        </p:blipFill>
        <p:spPr>
          <a:xfrm>
            <a:off x="103909" y="1469359"/>
            <a:ext cx="3914775" cy="2400300"/>
          </a:xfrm>
          <a:prstGeom prst="rect">
            <a:avLst/>
          </a:prstGeom>
          <a:noFill/>
          <a:ln w="9525">
            <a:solidFill>
              <a:schemeClr val="tx1"/>
            </a:solidFill>
            <a:miter lim="800000"/>
            <a:headEnd/>
            <a:tailEnd/>
          </a:ln>
          <a:effectLst>
            <a:prstShdw prst="shdw17" dist="17961" dir="2700000">
              <a:schemeClr val="accent1">
                <a:gamma/>
                <a:shade val="60000"/>
                <a:invGamma/>
              </a:schemeClr>
            </a:prstShdw>
          </a:effectLst>
        </p:spPr>
      </p:pic>
      <p:pic>
        <p:nvPicPr>
          <p:cNvPr id="10" name="Изображение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8901"/>
            <a:ext cx="8530938" cy="554793"/>
          </a:xfrm>
          <a:prstGeom prst="rect">
            <a:avLst/>
          </a:prstGeom>
        </p:spPr>
      </p:pic>
      <p:sp>
        <p:nvSpPr>
          <p:cNvPr id="2" name="Название 1"/>
          <p:cNvSpPr>
            <a:spLocks noGrp="1"/>
          </p:cNvSpPr>
          <p:nvPr>
            <p:ph type="title"/>
          </p:nvPr>
        </p:nvSpPr>
        <p:spPr>
          <a:xfrm>
            <a:off x="-1" y="43960"/>
            <a:ext cx="8686801" cy="461738"/>
          </a:xfrm>
        </p:spPr>
        <p:txBody>
          <a:bodyPr>
            <a:normAutofit/>
          </a:bodyPr>
          <a:lstStyle/>
          <a:p>
            <a:pPr algn="l"/>
            <a:r>
              <a:rPr lang="ru-RU" sz="180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altLang="en-US" sz="1800" dirty="0">
                <a:solidFill>
                  <a:schemeClr val="bg1"/>
                </a:solidFill>
                <a:latin typeface="Tahoma" panose="020B0604030504040204" pitchFamily="34" charset="0"/>
                <a:ea typeface="Tahoma" panose="020B0604030504040204" pitchFamily="34" charset="0"/>
                <a:cs typeface="Tahoma" panose="020B0604030504040204" pitchFamily="34" charset="0"/>
              </a:rPr>
              <a:t>Auto ID Start</a:t>
            </a:r>
            <a:endParaRPr lang="ru-RU" sz="18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9" name="Изображение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29069" y="214039"/>
            <a:ext cx="740976" cy="326930"/>
          </a:xfrm>
          <a:prstGeom prst="rect">
            <a:avLst/>
          </a:prstGeom>
        </p:spPr>
      </p:pic>
      <p:pic>
        <p:nvPicPr>
          <p:cNvPr id="19" name="Изображение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529873" y="3290308"/>
            <a:ext cx="1623971" cy="1863011"/>
          </a:xfrm>
          <a:prstGeom prst="rect">
            <a:avLst/>
          </a:prstGeom>
        </p:spPr>
      </p:pic>
      <p:pic>
        <p:nvPicPr>
          <p:cNvPr id="20" name="Picture 1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3909" y="4767262"/>
            <a:ext cx="1260555" cy="307749"/>
          </a:xfrm>
          <a:prstGeom prst="rect">
            <a:avLst/>
          </a:prstGeom>
        </p:spPr>
      </p:pic>
      <p:sp>
        <p:nvSpPr>
          <p:cNvPr id="14" name="Line 5">
            <a:extLst>
              <a:ext uri="{FF2B5EF4-FFF2-40B4-BE49-F238E27FC236}">
                <a16:creationId xmlns:a16="http://schemas.microsoft.com/office/drawing/2014/main" id="{12F9544E-2B70-4F35-ABF8-1F646287381F}"/>
              </a:ext>
            </a:extLst>
          </p:cNvPr>
          <p:cNvSpPr>
            <a:spLocks noChangeShapeType="1"/>
          </p:cNvSpPr>
          <p:nvPr/>
        </p:nvSpPr>
        <p:spPr bwMode="auto">
          <a:xfrm>
            <a:off x="2156603" y="1708031"/>
            <a:ext cx="2467155" cy="0"/>
          </a:xfrm>
          <a:prstGeom prst="line">
            <a:avLst/>
          </a:prstGeom>
          <a:noFill/>
          <a:ln w="38100">
            <a:solidFill>
              <a:srgbClr val="FF6600"/>
            </a:solidFill>
            <a:round/>
            <a:headEnd/>
            <a:tailEnd type="triangle" w="lg" len="lg"/>
          </a:ln>
          <a:effectLst/>
        </p:spPr>
        <p:txBody>
          <a:bodyPr wrap="none" anchor="ctr"/>
          <a:lstStyle/>
          <a:p>
            <a:pPr algn="l" rtl="0" fontAlgn="base">
              <a:spcBef>
                <a:spcPct val="0"/>
              </a:spcBef>
              <a:spcAft>
                <a:spcPct val="0"/>
              </a:spcAft>
            </a:pPr>
            <a:endParaRPr lang="ru-RU" sz="2400" kern="1200">
              <a:solidFill>
                <a:srgbClr val="336699"/>
              </a:solidFill>
              <a:latin typeface="Times New Roman" pitchFamily="18" charset="0"/>
              <a:ea typeface="+mn-ea"/>
              <a:cs typeface="+mn-cs"/>
            </a:endParaRPr>
          </a:p>
        </p:txBody>
      </p:sp>
      <p:pic>
        <p:nvPicPr>
          <p:cNvPr id="21" name="Рисунок 20">
            <a:extLst>
              <a:ext uri="{FF2B5EF4-FFF2-40B4-BE49-F238E27FC236}">
                <a16:creationId xmlns:a16="http://schemas.microsoft.com/office/drawing/2014/main" id="{CEB25B28-D867-4FFF-BB5E-7C50EF1CAFA3}"/>
              </a:ext>
            </a:extLst>
          </p:cNvPr>
          <p:cNvPicPr>
            <a:picLocks noChangeAspect="1"/>
          </p:cNvPicPr>
          <p:nvPr/>
        </p:nvPicPr>
        <p:blipFill>
          <a:blip r:embed="rId8"/>
          <a:stretch>
            <a:fillRect/>
          </a:stretch>
        </p:blipFill>
        <p:spPr>
          <a:xfrm>
            <a:off x="4711412" y="727492"/>
            <a:ext cx="3819525" cy="3095625"/>
          </a:xfrm>
          <a:prstGeom prst="rect">
            <a:avLst/>
          </a:prstGeom>
          <a:noFill/>
          <a:ln w="9525">
            <a:solidFill>
              <a:schemeClr val="tx1"/>
            </a:solidFill>
            <a:miter lim="800000"/>
            <a:headEnd/>
            <a:tailEnd/>
          </a:ln>
          <a:effectLst>
            <a:prstShdw prst="shdw17" dist="17961" dir="2700000">
              <a:schemeClr val="accent1">
                <a:gamma/>
                <a:shade val="60000"/>
                <a:invGamma/>
              </a:schemeClr>
            </a:prstShdw>
          </a:effectLst>
        </p:spPr>
      </p:pic>
      <p:sp>
        <p:nvSpPr>
          <p:cNvPr id="22" name="Line 5">
            <a:extLst>
              <a:ext uri="{FF2B5EF4-FFF2-40B4-BE49-F238E27FC236}">
                <a16:creationId xmlns:a16="http://schemas.microsoft.com/office/drawing/2014/main" id="{2679A4FB-947B-468C-8A70-FE8D73B1780A}"/>
              </a:ext>
            </a:extLst>
          </p:cNvPr>
          <p:cNvSpPr>
            <a:spLocks noChangeShapeType="1"/>
          </p:cNvSpPr>
          <p:nvPr/>
        </p:nvSpPr>
        <p:spPr bwMode="auto">
          <a:xfrm flipV="1">
            <a:off x="3743864" y="1889631"/>
            <a:ext cx="2001328" cy="1715487"/>
          </a:xfrm>
          <a:prstGeom prst="line">
            <a:avLst/>
          </a:prstGeom>
          <a:noFill/>
          <a:ln w="38100">
            <a:solidFill>
              <a:srgbClr val="FF6600"/>
            </a:solidFill>
            <a:round/>
            <a:headEnd/>
            <a:tailEnd type="triangle" w="lg" len="lg"/>
          </a:ln>
          <a:effectLst/>
        </p:spPr>
        <p:txBody>
          <a:bodyPr wrap="none" anchor="ctr"/>
          <a:lstStyle/>
          <a:p>
            <a:pPr algn="l" rtl="0" fontAlgn="base">
              <a:spcBef>
                <a:spcPct val="0"/>
              </a:spcBef>
              <a:spcAft>
                <a:spcPct val="0"/>
              </a:spcAft>
            </a:pPr>
            <a:endParaRPr lang="ru-RU" sz="2400" kern="1200">
              <a:solidFill>
                <a:srgbClr val="336699"/>
              </a:solidFill>
              <a:latin typeface="Times New Roman" pitchFamily="18" charset="0"/>
              <a:ea typeface="+mn-ea"/>
              <a:cs typeface="+mn-cs"/>
            </a:endParaRPr>
          </a:p>
        </p:txBody>
      </p:sp>
      <p:sp>
        <p:nvSpPr>
          <p:cNvPr id="3" name="Номер слайда 2">
            <a:extLst>
              <a:ext uri="{FF2B5EF4-FFF2-40B4-BE49-F238E27FC236}">
                <a16:creationId xmlns:a16="http://schemas.microsoft.com/office/drawing/2014/main" id="{18031EF4-1D3B-4022-8E4F-7812EAD3C774}"/>
              </a:ext>
            </a:extLst>
          </p:cNvPr>
          <p:cNvSpPr>
            <a:spLocks noGrp="1"/>
          </p:cNvSpPr>
          <p:nvPr>
            <p:ph type="sldNum" sz="quarter" idx="12"/>
          </p:nvPr>
        </p:nvSpPr>
        <p:spPr/>
        <p:txBody>
          <a:bodyPr/>
          <a:lstStyle/>
          <a:p>
            <a:fld id="{39FC74CF-8B03-5D41-97A3-DD76EB0CCB80}" type="slidenum">
              <a:rPr lang="ru-RU" smtClean="0"/>
              <a:t>55</a:t>
            </a:fld>
            <a:endParaRPr lang="ru-RU"/>
          </a:p>
        </p:txBody>
      </p:sp>
    </p:spTree>
    <p:extLst>
      <p:ext uri="{BB962C8B-B14F-4D97-AF65-F5344CB8AC3E}">
        <p14:creationId xmlns:p14="http://schemas.microsoft.com/office/powerpoint/2010/main" val="139424407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Рисунок 10">
            <a:extLst>
              <a:ext uri="{FF2B5EF4-FFF2-40B4-BE49-F238E27FC236}">
                <a16:creationId xmlns:a16="http://schemas.microsoft.com/office/drawing/2014/main" id="{CE387FC5-2D97-4902-91E9-744B10E14D69}"/>
              </a:ext>
            </a:extLst>
          </p:cNvPr>
          <p:cNvPicPr>
            <a:picLocks noChangeAspect="1"/>
          </p:cNvPicPr>
          <p:nvPr/>
        </p:nvPicPr>
        <p:blipFill>
          <a:blip r:embed="rId3"/>
          <a:stretch>
            <a:fillRect/>
          </a:stretch>
        </p:blipFill>
        <p:spPr>
          <a:xfrm>
            <a:off x="188932" y="814498"/>
            <a:ext cx="3914775" cy="2781300"/>
          </a:xfrm>
          <a:prstGeom prst="rect">
            <a:avLst/>
          </a:prstGeom>
          <a:noFill/>
          <a:ln w="9525">
            <a:solidFill>
              <a:schemeClr val="tx1"/>
            </a:solidFill>
            <a:miter lim="800000"/>
            <a:headEnd/>
            <a:tailEnd/>
          </a:ln>
          <a:effectLst>
            <a:prstShdw prst="shdw17" dist="17961" dir="2700000">
              <a:schemeClr val="accent1">
                <a:gamma/>
                <a:shade val="60000"/>
                <a:invGamma/>
              </a:schemeClr>
            </a:prstShdw>
          </a:effectLst>
        </p:spPr>
      </p:pic>
      <p:pic>
        <p:nvPicPr>
          <p:cNvPr id="4" name="Рисунок 3">
            <a:extLst>
              <a:ext uri="{FF2B5EF4-FFF2-40B4-BE49-F238E27FC236}">
                <a16:creationId xmlns:a16="http://schemas.microsoft.com/office/drawing/2014/main" id="{3069FC02-ACFA-45AF-AC0E-726A8C518F01}"/>
              </a:ext>
            </a:extLst>
          </p:cNvPr>
          <p:cNvPicPr>
            <a:picLocks noChangeAspect="1"/>
          </p:cNvPicPr>
          <p:nvPr/>
        </p:nvPicPr>
        <p:blipFill>
          <a:blip r:embed="rId4"/>
          <a:stretch>
            <a:fillRect/>
          </a:stretch>
        </p:blipFill>
        <p:spPr>
          <a:xfrm>
            <a:off x="5331103" y="756088"/>
            <a:ext cx="3467100" cy="3838575"/>
          </a:xfrm>
          <a:prstGeom prst="rect">
            <a:avLst/>
          </a:prstGeom>
          <a:noFill/>
          <a:ln w="9525">
            <a:solidFill>
              <a:schemeClr val="tx1"/>
            </a:solidFill>
            <a:miter lim="800000"/>
            <a:headEnd/>
            <a:tailEnd/>
          </a:ln>
          <a:effectLst>
            <a:prstShdw prst="shdw17" dist="17961" dir="2700000">
              <a:schemeClr val="accent1">
                <a:gamma/>
                <a:shade val="60000"/>
                <a:invGamma/>
              </a:schemeClr>
            </a:prstShdw>
          </a:effectLst>
        </p:spPr>
      </p:pic>
      <p:pic>
        <p:nvPicPr>
          <p:cNvPr id="10" name="Изображение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 y="-8901"/>
            <a:ext cx="8530938" cy="554793"/>
          </a:xfrm>
          <a:prstGeom prst="rect">
            <a:avLst/>
          </a:prstGeom>
        </p:spPr>
      </p:pic>
      <p:sp>
        <p:nvSpPr>
          <p:cNvPr id="2" name="Название 1"/>
          <p:cNvSpPr>
            <a:spLocks noGrp="1"/>
          </p:cNvSpPr>
          <p:nvPr>
            <p:ph type="title"/>
          </p:nvPr>
        </p:nvSpPr>
        <p:spPr>
          <a:xfrm>
            <a:off x="-1" y="43960"/>
            <a:ext cx="8686801" cy="461738"/>
          </a:xfrm>
        </p:spPr>
        <p:txBody>
          <a:bodyPr>
            <a:normAutofit/>
          </a:bodyPr>
          <a:lstStyle/>
          <a:p>
            <a:pPr algn="l"/>
            <a:r>
              <a:rPr lang="ru-RU" sz="180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altLang="en-US" sz="1800" dirty="0">
                <a:solidFill>
                  <a:schemeClr val="bg1"/>
                </a:solidFill>
                <a:latin typeface="Tahoma" panose="020B0604030504040204" pitchFamily="34" charset="0"/>
                <a:ea typeface="Tahoma" panose="020B0604030504040204" pitchFamily="34" charset="0"/>
                <a:cs typeface="Tahoma" panose="020B0604030504040204" pitchFamily="34" charset="0"/>
              </a:rPr>
              <a:t>Auto ID Start</a:t>
            </a:r>
            <a:endParaRPr lang="ru-RU" sz="18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9" name="Изображение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29069" y="214039"/>
            <a:ext cx="740976" cy="326930"/>
          </a:xfrm>
          <a:prstGeom prst="rect">
            <a:avLst/>
          </a:prstGeom>
        </p:spPr>
      </p:pic>
      <p:pic>
        <p:nvPicPr>
          <p:cNvPr id="19" name="Изображение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529873" y="3290308"/>
            <a:ext cx="1623971" cy="1863011"/>
          </a:xfrm>
          <a:prstGeom prst="rect">
            <a:avLst/>
          </a:prstGeom>
        </p:spPr>
      </p:pic>
      <p:pic>
        <p:nvPicPr>
          <p:cNvPr id="20" name="Picture 1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3909" y="4767262"/>
            <a:ext cx="1260555" cy="307749"/>
          </a:xfrm>
          <a:prstGeom prst="rect">
            <a:avLst/>
          </a:prstGeom>
        </p:spPr>
      </p:pic>
      <p:sp>
        <p:nvSpPr>
          <p:cNvPr id="14" name="Line 5">
            <a:extLst>
              <a:ext uri="{FF2B5EF4-FFF2-40B4-BE49-F238E27FC236}">
                <a16:creationId xmlns:a16="http://schemas.microsoft.com/office/drawing/2014/main" id="{12F9544E-2B70-4F35-ABF8-1F646287381F}"/>
              </a:ext>
            </a:extLst>
          </p:cNvPr>
          <p:cNvSpPr>
            <a:spLocks noChangeShapeType="1"/>
          </p:cNvSpPr>
          <p:nvPr/>
        </p:nvSpPr>
        <p:spPr bwMode="auto">
          <a:xfrm flipV="1">
            <a:off x="4103707" y="1846052"/>
            <a:ext cx="2366103" cy="1017911"/>
          </a:xfrm>
          <a:prstGeom prst="line">
            <a:avLst/>
          </a:prstGeom>
          <a:noFill/>
          <a:ln w="38100">
            <a:solidFill>
              <a:srgbClr val="FF6600"/>
            </a:solidFill>
            <a:round/>
            <a:headEnd/>
            <a:tailEnd type="triangle" w="lg" len="lg"/>
          </a:ln>
          <a:effectLst/>
        </p:spPr>
        <p:txBody>
          <a:bodyPr wrap="none" anchor="ctr"/>
          <a:lstStyle/>
          <a:p>
            <a:pPr algn="l" rtl="0" fontAlgn="base">
              <a:spcBef>
                <a:spcPct val="0"/>
              </a:spcBef>
              <a:spcAft>
                <a:spcPct val="0"/>
              </a:spcAft>
            </a:pPr>
            <a:endParaRPr lang="ru-RU" sz="2400" kern="1200">
              <a:solidFill>
                <a:srgbClr val="336699"/>
              </a:solidFill>
              <a:latin typeface="Times New Roman" pitchFamily="18" charset="0"/>
              <a:ea typeface="+mn-ea"/>
              <a:cs typeface="+mn-cs"/>
            </a:endParaRPr>
          </a:p>
        </p:txBody>
      </p:sp>
      <p:sp>
        <p:nvSpPr>
          <p:cNvPr id="16" name="Line 5">
            <a:extLst>
              <a:ext uri="{FF2B5EF4-FFF2-40B4-BE49-F238E27FC236}">
                <a16:creationId xmlns:a16="http://schemas.microsoft.com/office/drawing/2014/main" id="{93F4AFC5-DE66-4CB3-A44F-19CCB6963F74}"/>
              </a:ext>
            </a:extLst>
          </p:cNvPr>
          <p:cNvSpPr>
            <a:spLocks noChangeShapeType="1"/>
          </p:cNvSpPr>
          <p:nvPr/>
        </p:nvSpPr>
        <p:spPr bwMode="auto">
          <a:xfrm flipV="1">
            <a:off x="4103707" y="1769115"/>
            <a:ext cx="1745002" cy="421993"/>
          </a:xfrm>
          <a:prstGeom prst="line">
            <a:avLst/>
          </a:prstGeom>
          <a:noFill/>
          <a:ln w="38100">
            <a:solidFill>
              <a:srgbClr val="FF6600"/>
            </a:solidFill>
            <a:round/>
            <a:headEnd/>
            <a:tailEnd type="triangle" w="lg" len="lg"/>
          </a:ln>
          <a:effectLst/>
        </p:spPr>
        <p:txBody>
          <a:bodyPr wrap="none" anchor="ctr"/>
          <a:lstStyle/>
          <a:p>
            <a:pPr algn="l" rtl="0" fontAlgn="base">
              <a:spcBef>
                <a:spcPct val="0"/>
              </a:spcBef>
              <a:spcAft>
                <a:spcPct val="0"/>
              </a:spcAft>
            </a:pPr>
            <a:endParaRPr lang="ru-RU" sz="2400" kern="1200">
              <a:solidFill>
                <a:srgbClr val="336699"/>
              </a:solidFill>
              <a:latin typeface="Times New Roman" pitchFamily="18" charset="0"/>
              <a:ea typeface="+mn-ea"/>
              <a:cs typeface="+mn-cs"/>
            </a:endParaRPr>
          </a:p>
        </p:txBody>
      </p:sp>
      <p:sp>
        <p:nvSpPr>
          <p:cNvPr id="18" name="Line 5">
            <a:extLst>
              <a:ext uri="{FF2B5EF4-FFF2-40B4-BE49-F238E27FC236}">
                <a16:creationId xmlns:a16="http://schemas.microsoft.com/office/drawing/2014/main" id="{CCF21D44-9A4C-4116-97D3-2E6823180015}"/>
              </a:ext>
            </a:extLst>
          </p:cNvPr>
          <p:cNvSpPr>
            <a:spLocks noChangeShapeType="1"/>
          </p:cNvSpPr>
          <p:nvPr/>
        </p:nvSpPr>
        <p:spPr bwMode="auto">
          <a:xfrm flipV="1">
            <a:off x="4103707" y="1846051"/>
            <a:ext cx="2972398" cy="1464761"/>
          </a:xfrm>
          <a:prstGeom prst="line">
            <a:avLst/>
          </a:prstGeom>
          <a:noFill/>
          <a:ln w="38100">
            <a:solidFill>
              <a:srgbClr val="FF6600"/>
            </a:solidFill>
            <a:round/>
            <a:headEnd/>
            <a:tailEnd type="triangle" w="lg" len="lg"/>
          </a:ln>
          <a:effectLst/>
        </p:spPr>
        <p:txBody>
          <a:bodyPr wrap="none" anchor="ctr"/>
          <a:lstStyle/>
          <a:p>
            <a:pPr algn="l" rtl="0" fontAlgn="base">
              <a:spcBef>
                <a:spcPct val="0"/>
              </a:spcBef>
              <a:spcAft>
                <a:spcPct val="0"/>
              </a:spcAft>
            </a:pPr>
            <a:endParaRPr lang="ru-RU" sz="2400" kern="1200">
              <a:solidFill>
                <a:srgbClr val="336699"/>
              </a:solidFill>
              <a:latin typeface="Times New Roman" pitchFamily="18" charset="0"/>
              <a:ea typeface="+mn-ea"/>
              <a:cs typeface="+mn-cs"/>
            </a:endParaRPr>
          </a:p>
        </p:txBody>
      </p:sp>
      <p:sp>
        <p:nvSpPr>
          <p:cNvPr id="3" name="Номер слайда 2">
            <a:extLst>
              <a:ext uri="{FF2B5EF4-FFF2-40B4-BE49-F238E27FC236}">
                <a16:creationId xmlns:a16="http://schemas.microsoft.com/office/drawing/2014/main" id="{84C09013-9B04-43D1-B174-46D127F7DBB8}"/>
              </a:ext>
            </a:extLst>
          </p:cNvPr>
          <p:cNvSpPr>
            <a:spLocks noGrp="1"/>
          </p:cNvSpPr>
          <p:nvPr>
            <p:ph type="sldNum" sz="quarter" idx="12"/>
          </p:nvPr>
        </p:nvSpPr>
        <p:spPr/>
        <p:txBody>
          <a:bodyPr/>
          <a:lstStyle/>
          <a:p>
            <a:fld id="{39FC74CF-8B03-5D41-97A3-DD76EB0CCB80}" type="slidenum">
              <a:rPr lang="ru-RU" smtClean="0"/>
              <a:t>56</a:t>
            </a:fld>
            <a:endParaRPr lang="ru-RU"/>
          </a:p>
        </p:txBody>
      </p:sp>
    </p:spTree>
    <p:extLst>
      <p:ext uri="{BB962C8B-B14F-4D97-AF65-F5344CB8AC3E}">
        <p14:creationId xmlns:p14="http://schemas.microsoft.com/office/powerpoint/2010/main" val="141059595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22" name="Рисунок 21">
            <a:extLst>
              <a:ext uri="{FF2B5EF4-FFF2-40B4-BE49-F238E27FC236}">
                <a16:creationId xmlns:a16="http://schemas.microsoft.com/office/drawing/2014/main" id="{30520D35-8112-4EB3-A3E7-5DD2FCC112F1}"/>
              </a:ext>
            </a:extLst>
          </p:cNvPr>
          <p:cNvPicPr>
            <a:picLocks noChangeAspect="1"/>
          </p:cNvPicPr>
          <p:nvPr/>
        </p:nvPicPr>
        <p:blipFill>
          <a:blip r:embed="rId4"/>
          <a:stretch>
            <a:fillRect/>
          </a:stretch>
        </p:blipFill>
        <p:spPr>
          <a:xfrm>
            <a:off x="3612268" y="705052"/>
            <a:ext cx="4724400" cy="4048125"/>
          </a:xfrm>
          <a:prstGeom prst="rect">
            <a:avLst/>
          </a:prstGeom>
        </p:spPr>
      </p:pic>
      <p:pic>
        <p:nvPicPr>
          <p:cNvPr id="10" name="Изображение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 y="-8901"/>
            <a:ext cx="8530938" cy="554793"/>
          </a:xfrm>
          <a:prstGeom prst="rect">
            <a:avLst/>
          </a:prstGeom>
        </p:spPr>
      </p:pic>
      <p:sp>
        <p:nvSpPr>
          <p:cNvPr id="2" name="Название 1"/>
          <p:cNvSpPr>
            <a:spLocks noGrp="1"/>
          </p:cNvSpPr>
          <p:nvPr>
            <p:ph type="title"/>
          </p:nvPr>
        </p:nvSpPr>
        <p:spPr>
          <a:xfrm>
            <a:off x="-1" y="43960"/>
            <a:ext cx="8686801" cy="461738"/>
          </a:xfrm>
        </p:spPr>
        <p:txBody>
          <a:bodyPr>
            <a:normAutofit/>
          </a:bodyPr>
          <a:lstStyle/>
          <a:p>
            <a:pPr algn="l"/>
            <a:r>
              <a:rPr lang="ru-RU" sz="180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altLang="en-US" sz="1800" dirty="0">
                <a:solidFill>
                  <a:schemeClr val="bg1"/>
                </a:solidFill>
                <a:latin typeface="Tahoma" panose="020B0604030504040204" pitchFamily="34" charset="0"/>
                <a:ea typeface="Tahoma" panose="020B0604030504040204" pitchFamily="34" charset="0"/>
                <a:cs typeface="Tahoma" panose="020B0604030504040204" pitchFamily="34" charset="0"/>
              </a:rPr>
              <a:t>Auto ID Start</a:t>
            </a:r>
            <a:endParaRPr lang="ru-RU" sz="18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9" name="Изображение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29069" y="214039"/>
            <a:ext cx="740976" cy="326930"/>
          </a:xfrm>
          <a:prstGeom prst="rect">
            <a:avLst/>
          </a:prstGeom>
        </p:spPr>
      </p:pic>
      <p:pic>
        <p:nvPicPr>
          <p:cNvPr id="19" name="Изображение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529873" y="3290308"/>
            <a:ext cx="1623971" cy="1863011"/>
          </a:xfrm>
          <a:prstGeom prst="rect">
            <a:avLst/>
          </a:prstGeom>
        </p:spPr>
      </p:pic>
      <p:pic>
        <p:nvPicPr>
          <p:cNvPr id="20" name="Picture 1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3909" y="4767262"/>
            <a:ext cx="1260555" cy="307749"/>
          </a:xfrm>
          <a:prstGeom prst="rect">
            <a:avLst/>
          </a:prstGeom>
        </p:spPr>
      </p:pic>
      <p:sp>
        <p:nvSpPr>
          <p:cNvPr id="4" name="Прямоугольник 3">
            <a:extLst>
              <a:ext uri="{FF2B5EF4-FFF2-40B4-BE49-F238E27FC236}">
                <a16:creationId xmlns:a16="http://schemas.microsoft.com/office/drawing/2014/main" id="{80A80B0B-6148-4DF0-B1C1-4C319397582E}"/>
              </a:ext>
            </a:extLst>
          </p:cNvPr>
          <p:cNvSpPr/>
          <p:nvPr/>
        </p:nvSpPr>
        <p:spPr>
          <a:xfrm>
            <a:off x="103909" y="873889"/>
            <a:ext cx="4421599" cy="2492990"/>
          </a:xfrm>
          <a:prstGeom prst="rect">
            <a:avLst/>
          </a:prstGeom>
          <a:noFill/>
        </p:spPr>
        <p:txBody>
          <a:bodyPr wrap="square">
            <a:spAutoFit/>
          </a:bodyPr>
          <a:lstStyle/>
          <a:p>
            <a:pPr algn="just">
              <a:spcAft>
                <a:spcPts val="600"/>
              </a:spcAft>
            </a:pPr>
            <a:endParaRPr lang="en-US" altLang="en-US" dirty="0">
              <a:solidFill>
                <a:prstClr val="black"/>
              </a:solidFill>
              <a:latin typeface="Tahoma" panose="020B0604030504040204" pitchFamily="34" charset="0"/>
              <a:ea typeface="Tahoma" panose="020B0604030504040204" pitchFamily="34" charset="0"/>
              <a:cs typeface="Tahoma" panose="020B0604030504040204" pitchFamily="34" charset="0"/>
            </a:endParaRPr>
          </a:p>
          <a:p>
            <a:pPr algn="just">
              <a:spcAft>
                <a:spcPts val="600"/>
              </a:spcAft>
            </a:pPr>
            <a:endParaRPr lang="fr-FR" altLang="en-US" dirty="0">
              <a:solidFill>
                <a:prstClr val="black"/>
              </a:solidFill>
              <a:latin typeface="Tahoma" panose="020B0604030504040204" pitchFamily="34" charset="0"/>
              <a:ea typeface="Tahoma" panose="020B0604030504040204" pitchFamily="34" charset="0"/>
              <a:cs typeface="Tahoma" panose="020B0604030504040204" pitchFamily="34" charset="0"/>
            </a:endParaRPr>
          </a:p>
          <a:p>
            <a:pPr algn="just">
              <a:spcAft>
                <a:spcPts val="600"/>
              </a:spcAft>
            </a:pPr>
            <a:endParaRPr lang="en-US" altLang="en-US" dirty="0">
              <a:solidFill>
                <a:prstClr val="black"/>
              </a:solidFill>
              <a:latin typeface="Tahoma" panose="020B0604030504040204" pitchFamily="34" charset="0"/>
              <a:ea typeface="Tahoma" panose="020B0604030504040204" pitchFamily="34" charset="0"/>
              <a:cs typeface="Tahoma" panose="020B0604030504040204" pitchFamily="34" charset="0"/>
            </a:endParaRPr>
          </a:p>
          <a:p>
            <a:pPr algn="just">
              <a:spcAft>
                <a:spcPts val="600"/>
              </a:spcAft>
            </a:pPr>
            <a:endParaRPr lang="en-US" altLang="en-US" dirty="0">
              <a:solidFill>
                <a:prstClr val="black"/>
              </a:solidFill>
              <a:latin typeface="Tahoma" panose="020B0604030504040204" pitchFamily="34" charset="0"/>
              <a:ea typeface="Tahoma" panose="020B0604030504040204" pitchFamily="34" charset="0"/>
              <a:cs typeface="Tahoma" panose="020B0604030504040204" pitchFamily="34" charset="0"/>
            </a:endParaRPr>
          </a:p>
          <a:p>
            <a:pPr algn="just">
              <a:spcAft>
                <a:spcPts val="600"/>
              </a:spcAft>
            </a:pPr>
            <a:endParaRPr lang="en-US" altLang="en-US" dirty="0">
              <a:solidFill>
                <a:prstClr val="black"/>
              </a:solidFill>
              <a:latin typeface="Tahoma" panose="020B0604030504040204" pitchFamily="34" charset="0"/>
              <a:ea typeface="Tahoma" panose="020B0604030504040204" pitchFamily="34" charset="0"/>
              <a:cs typeface="Tahoma" panose="020B0604030504040204" pitchFamily="34" charset="0"/>
            </a:endParaRPr>
          </a:p>
          <a:p>
            <a:pPr algn="just">
              <a:spcAft>
                <a:spcPts val="600"/>
              </a:spcAft>
            </a:pPr>
            <a:endParaRPr lang="en-US" altLang="en-US" dirty="0">
              <a:solidFill>
                <a:prstClr val="black"/>
              </a:solidFill>
              <a:latin typeface="Tahoma" panose="020B0604030504040204" pitchFamily="34" charset="0"/>
              <a:ea typeface="Tahoma" panose="020B0604030504040204" pitchFamily="34" charset="0"/>
              <a:cs typeface="Tahoma" panose="020B0604030504040204" pitchFamily="34" charset="0"/>
            </a:endParaRPr>
          </a:p>
          <a:p>
            <a:pPr algn="just">
              <a:spcAft>
                <a:spcPts val="600"/>
              </a:spcAft>
            </a:pPr>
            <a:endParaRPr lang="ru-RU" dirty="0">
              <a:solidFill>
                <a:prstClr val="black"/>
              </a:solidFill>
              <a:latin typeface="Tahoma" panose="020B0604030504040204" pitchFamily="34" charset="0"/>
              <a:ea typeface="Tahoma" panose="020B0604030504040204" pitchFamily="34" charset="0"/>
              <a:cs typeface="Tahoma" panose="020B0604030504040204" pitchFamily="34" charset="0"/>
            </a:endParaRPr>
          </a:p>
        </p:txBody>
      </p:sp>
      <p:sp>
        <p:nvSpPr>
          <p:cNvPr id="14" name="Прямоугольник 13">
            <a:extLst>
              <a:ext uri="{FF2B5EF4-FFF2-40B4-BE49-F238E27FC236}">
                <a16:creationId xmlns:a16="http://schemas.microsoft.com/office/drawing/2014/main" id="{1588F08B-59BE-456B-8FFA-9AB2B7B65292}"/>
              </a:ext>
            </a:extLst>
          </p:cNvPr>
          <p:cNvSpPr/>
          <p:nvPr/>
        </p:nvSpPr>
        <p:spPr>
          <a:xfrm flipH="1">
            <a:off x="4226944" y="3938938"/>
            <a:ext cx="4109723" cy="330673"/>
          </a:xfrm>
          <a:prstGeom prst="rect">
            <a:avLst/>
          </a:prstGeom>
          <a:noFill/>
          <a:ln w="12700">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ru-RU"/>
          </a:p>
        </p:txBody>
      </p:sp>
      <p:sp>
        <p:nvSpPr>
          <p:cNvPr id="15" name="Line 5">
            <a:extLst>
              <a:ext uri="{FF2B5EF4-FFF2-40B4-BE49-F238E27FC236}">
                <a16:creationId xmlns:a16="http://schemas.microsoft.com/office/drawing/2014/main" id="{23184898-1160-4E8D-BB64-A4D1CFD269DE}"/>
              </a:ext>
            </a:extLst>
          </p:cNvPr>
          <p:cNvSpPr>
            <a:spLocks noChangeShapeType="1"/>
          </p:cNvSpPr>
          <p:nvPr/>
        </p:nvSpPr>
        <p:spPr bwMode="auto">
          <a:xfrm>
            <a:off x="1708031" y="2217569"/>
            <a:ext cx="2398144" cy="1895007"/>
          </a:xfrm>
          <a:prstGeom prst="line">
            <a:avLst/>
          </a:prstGeom>
          <a:noFill/>
          <a:ln w="38100">
            <a:solidFill>
              <a:srgbClr val="FF6600"/>
            </a:solidFill>
            <a:round/>
            <a:headEnd/>
            <a:tailEnd type="triangle" w="lg" len="lg"/>
          </a:ln>
          <a:effectLst/>
        </p:spPr>
        <p:txBody>
          <a:bodyPr wrap="none" anchor="ctr"/>
          <a:lstStyle/>
          <a:p>
            <a:pPr algn="l" rtl="0" fontAlgn="base">
              <a:spcBef>
                <a:spcPct val="0"/>
              </a:spcBef>
              <a:spcAft>
                <a:spcPct val="0"/>
              </a:spcAft>
            </a:pPr>
            <a:endParaRPr lang="ru-RU" sz="2400" kern="1200">
              <a:solidFill>
                <a:srgbClr val="336699"/>
              </a:solidFill>
              <a:latin typeface="Times New Roman" pitchFamily="18" charset="0"/>
              <a:ea typeface="+mn-ea"/>
              <a:cs typeface="+mn-cs"/>
            </a:endParaRPr>
          </a:p>
        </p:txBody>
      </p:sp>
      <p:sp>
        <p:nvSpPr>
          <p:cNvPr id="16" name="TextBox 15">
            <a:extLst>
              <a:ext uri="{FF2B5EF4-FFF2-40B4-BE49-F238E27FC236}">
                <a16:creationId xmlns:a16="http://schemas.microsoft.com/office/drawing/2014/main" id="{5FA386F8-311A-4670-A413-41CC0732E02C}"/>
              </a:ext>
            </a:extLst>
          </p:cNvPr>
          <p:cNvSpPr txBox="1"/>
          <p:nvPr/>
        </p:nvSpPr>
        <p:spPr>
          <a:xfrm>
            <a:off x="72374" y="743461"/>
            <a:ext cx="3539894" cy="1754326"/>
          </a:xfrm>
          <a:prstGeom prst="rect">
            <a:avLst/>
          </a:prstGeom>
          <a:noFill/>
        </p:spPr>
        <p:txBody>
          <a:bodyPr wrap="square">
            <a:spAutoFit/>
          </a:bodyPr>
          <a:lstStyle/>
          <a:p>
            <a:pPr algn="just">
              <a:spcAft>
                <a:spcPts val="600"/>
              </a:spcAft>
            </a:pPr>
            <a:r>
              <a:rPr lang="en-US" dirty="0">
                <a:solidFill>
                  <a:prstClr val="black"/>
                </a:solidFill>
                <a:latin typeface="Tahoma" panose="020B0604030504040204" pitchFamily="34" charset="0"/>
                <a:ea typeface="Tahoma" panose="020B0604030504040204" pitchFamily="34" charset="0"/>
                <a:cs typeface="Tahoma" panose="020B0604030504040204" pitchFamily="34" charset="0"/>
              </a:rPr>
              <a:t>For working of </a:t>
            </a:r>
            <a:r>
              <a:rPr lang="en-US" altLang="en-US" dirty="0">
                <a:solidFill>
                  <a:prstClr val="black"/>
                </a:solidFill>
                <a:latin typeface="Tahoma" panose="020B0604030504040204" pitchFamily="34" charset="0"/>
                <a:ea typeface="Tahoma" panose="020B0604030504040204" pitchFamily="34" charset="0"/>
                <a:cs typeface="Tahoma" panose="020B0604030504040204" pitchFamily="34" charset="0"/>
              </a:rPr>
              <a:t>automatic creation of IDs in an Application </a:t>
            </a:r>
            <a:r>
              <a:rPr lang="ru-RU" altLang="en-US" dirty="0">
                <a:solidFill>
                  <a:prstClr val="black"/>
                </a:solidFill>
                <a:latin typeface="Tahoma" panose="020B0604030504040204" pitchFamily="34" charset="0"/>
                <a:ea typeface="Tahoma" panose="020B0604030504040204" pitchFamily="34" charset="0"/>
                <a:cs typeface="Tahoma" panose="020B0604030504040204" pitchFamily="34" charset="0"/>
              </a:rPr>
              <a:t>—</a:t>
            </a:r>
            <a:r>
              <a:rPr lang="en-US" altLang="en-US" dirty="0">
                <a:solidFill>
                  <a:prstClr val="black"/>
                </a:solidFill>
                <a:latin typeface="Tahoma" panose="020B0604030504040204" pitchFamily="34" charset="0"/>
                <a:ea typeface="Tahoma" panose="020B0604030504040204" pitchFamily="34" charset="0"/>
                <a:cs typeface="Tahoma" panose="020B0604030504040204" pitchFamily="34" charset="0"/>
              </a:rPr>
              <a:t>  this Application must be mentioned in the field </a:t>
            </a:r>
            <a:r>
              <a:rPr lang="en-US" dirty="0">
                <a:solidFill>
                  <a:prstClr val="black"/>
                </a:solidFill>
                <a:latin typeface="Tahoma" panose="020B0604030504040204" pitchFamily="34" charset="0"/>
                <a:ea typeface="Tahoma" panose="020B0604030504040204" pitchFamily="34" charset="0"/>
                <a:cs typeface="Tahoma" panose="020B0604030504040204" pitchFamily="34" charset="0"/>
              </a:rPr>
              <a:t>PGM.AUTOM.ID </a:t>
            </a:r>
            <a:r>
              <a:rPr lang="ru-RU" dirty="0">
                <a:solidFill>
                  <a:prstClr val="black"/>
                </a:solidFill>
                <a:latin typeface="Tahoma" panose="020B0604030504040204" pitchFamily="34" charset="0"/>
                <a:ea typeface="Tahoma" panose="020B0604030504040204" pitchFamily="34" charset="0"/>
                <a:cs typeface="Tahoma" panose="020B0604030504040204" pitchFamily="34" charset="0"/>
              </a:rPr>
              <a:t> </a:t>
            </a:r>
            <a:r>
              <a:rPr lang="en-US" dirty="0">
                <a:solidFill>
                  <a:prstClr val="black"/>
                </a:solidFill>
                <a:latin typeface="Tahoma" panose="020B0604030504040204" pitchFamily="34" charset="0"/>
                <a:ea typeface="Tahoma" panose="020B0604030504040204" pitchFamily="34" charset="0"/>
                <a:cs typeface="Tahoma" panose="020B0604030504040204" pitchFamily="34" charset="0"/>
              </a:rPr>
              <a:t>of </a:t>
            </a:r>
            <a:r>
              <a:rPr lang="ru-RU" dirty="0">
                <a:solidFill>
                  <a:prstClr val="black"/>
                </a:solidFill>
                <a:latin typeface="Tahoma" panose="020B0604030504040204" pitchFamily="34" charset="0"/>
                <a:ea typeface="Tahoma" panose="020B0604030504040204" pitchFamily="34" charset="0"/>
                <a:cs typeface="Tahoma" panose="020B0604030504040204" pitchFamily="34" charset="0"/>
              </a:rPr>
              <a:t>COMPANY</a:t>
            </a:r>
            <a:r>
              <a:rPr lang="en-US" dirty="0">
                <a:solidFill>
                  <a:prstClr val="black"/>
                </a:solidFill>
                <a:latin typeface="Tahoma" panose="020B0604030504040204" pitchFamily="34" charset="0"/>
                <a:ea typeface="Tahoma" panose="020B0604030504040204" pitchFamily="34" charset="0"/>
                <a:cs typeface="Tahoma" panose="020B0604030504040204" pitchFamily="34" charset="0"/>
              </a:rPr>
              <a:t> application</a:t>
            </a:r>
            <a:endParaRPr lang="ru-RU" dirty="0">
              <a:solidFill>
                <a:prstClr val="black"/>
              </a:solidFill>
              <a:latin typeface="Tahoma" panose="020B0604030504040204" pitchFamily="34" charset="0"/>
              <a:ea typeface="Tahoma" panose="020B0604030504040204" pitchFamily="34" charset="0"/>
              <a:cs typeface="Tahoma" panose="020B0604030504040204" pitchFamily="34" charset="0"/>
            </a:endParaRPr>
          </a:p>
        </p:txBody>
      </p:sp>
      <p:sp>
        <p:nvSpPr>
          <p:cNvPr id="23" name="Line 5">
            <a:extLst>
              <a:ext uri="{FF2B5EF4-FFF2-40B4-BE49-F238E27FC236}">
                <a16:creationId xmlns:a16="http://schemas.microsoft.com/office/drawing/2014/main" id="{07B38708-4123-4450-B3B4-612B0740EE63}"/>
              </a:ext>
            </a:extLst>
          </p:cNvPr>
          <p:cNvSpPr>
            <a:spLocks noChangeShapeType="1"/>
          </p:cNvSpPr>
          <p:nvPr/>
        </p:nvSpPr>
        <p:spPr bwMode="auto">
          <a:xfrm flipV="1">
            <a:off x="3612268" y="1160385"/>
            <a:ext cx="373136" cy="898024"/>
          </a:xfrm>
          <a:prstGeom prst="line">
            <a:avLst/>
          </a:prstGeom>
          <a:noFill/>
          <a:ln w="38100">
            <a:solidFill>
              <a:srgbClr val="FF6600"/>
            </a:solidFill>
            <a:round/>
            <a:headEnd/>
            <a:tailEnd type="triangle" w="lg" len="lg"/>
          </a:ln>
          <a:effectLst/>
        </p:spPr>
        <p:txBody>
          <a:bodyPr wrap="none" anchor="ctr"/>
          <a:lstStyle/>
          <a:p>
            <a:pPr algn="l" rtl="0" fontAlgn="base">
              <a:spcBef>
                <a:spcPct val="0"/>
              </a:spcBef>
              <a:spcAft>
                <a:spcPct val="0"/>
              </a:spcAft>
            </a:pPr>
            <a:endParaRPr lang="ru-RU" sz="2400" kern="1200">
              <a:solidFill>
                <a:srgbClr val="336699"/>
              </a:solidFill>
              <a:latin typeface="Times New Roman" pitchFamily="18" charset="0"/>
              <a:ea typeface="+mn-ea"/>
              <a:cs typeface="+mn-cs"/>
            </a:endParaRPr>
          </a:p>
        </p:txBody>
      </p:sp>
      <p:sp>
        <p:nvSpPr>
          <p:cNvPr id="24" name="Прямоугольник 23">
            <a:extLst>
              <a:ext uri="{FF2B5EF4-FFF2-40B4-BE49-F238E27FC236}">
                <a16:creationId xmlns:a16="http://schemas.microsoft.com/office/drawing/2014/main" id="{95CFC63F-6ECC-4FD0-AE52-A3D8EB3E722E}"/>
              </a:ext>
            </a:extLst>
          </p:cNvPr>
          <p:cNvSpPr/>
          <p:nvPr/>
        </p:nvSpPr>
        <p:spPr>
          <a:xfrm flipH="1">
            <a:off x="3612268" y="797481"/>
            <a:ext cx="752698" cy="320470"/>
          </a:xfrm>
          <a:prstGeom prst="rect">
            <a:avLst/>
          </a:prstGeom>
          <a:noFill/>
          <a:ln w="12700">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ru-RU"/>
          </a:p>
        </p:txBody>
      </p:sp>
      <p:sp>
        <p:nvSpPr>
          <p:cNvPr id="3" name="Номер слайда 2">
            <a:extLst>
              <a:ext uri="{FF2B5EF4-FFF2-40B4-BE49-F238E27FC236}">
                <a16:creationId xmlns:a16="http://schemas.microsoft.com/office/drawing/2014/main" id="{FF71909E-7D7C-4F8A-A13C-C283EDDF53ED}"/>
              </a:ext>
            </a:extLst>
          </p:cNvPr>
          <p:cNvSpPr>
            <a:spLocks noGrp="1"/>
          </p:cNvSpPr>
          <p:nvPr>
            <p:ph type="sldNum" sz="quarter" idx="12"/>
          </p:nvPr>
        </p:nvSpPr>
        <p:spPr/>
        <p:txBody>
          <a:bodyPr/>
          <a:lstStyle/>
          <a:p>
            <a:fld id="{39FC74CF-8B03-5D41-97A3-DD76EB0CCB80}" type="slidenum">
              <a:rPr lang="ru-RU" smtClean="0"/>
              <a:t>57</a:t>
            </a:fld>
            <a:endParaRPr lang="ru-RU"/>
          </a:p>
        </p:txBody>
      </p:sp>
    </p:spTree>
    <p:extLst>
      <p:ext uri="{BB962C8B-B14F-4D97-AF65-F5344CB8AC3E}">
        <p14:creationId xmlns:p14="http://schemas.microsoft.com/office/powerpoint/2010/main" val="1964884859"/>
      </p:ext>
    </p:extLst>
  </p:cSld>
  <p:clrMapOvr>
    <a:overrideClrMapping bg1="lt1" tx1="dk1" bg2="lt2" tx2="dk2" accent1="accent1" accent2="accent2" accent3="accent3" accent4="accent4" accent5="accent5" accent6="accent6" hlink="hlink" folHlink="folHlink"/>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Рисунок 13">
            <a:extLst>
              <a:ext uri="{FF2B5EF4-FFF2-40B4-BE49-F238E27FC236}">
                <a16:creationId xmlns:a16="http://schemas.microsoft.com/office/drawing/2014/main" id="{808A9170-7855-4799-A05E-9A984CD41D25}"/>
              </a:ext>
            </a:extLst>
          </p:cNvPr>
          <p:cNvPicPr>
            <a:picLocks noChangeAspect="1"/>
          </p:cNvPicPr>
          <p:nvPr/>
        </p:nvPicPr>
        <p:blipFill>
          <a:blip r:embed="rId3"/>
          <a:stretch>
            <a:fillRect/>
          </a:stretch>
        </p:blipFill>
        <p:spPr>
          <a:xfrm>
            <a:off x="-1" y="2750044"/>
            <a:ext cx="9144000" cy="1838923"/>
          </a:xfrm>
          <a:prstGeom prst="rect">
            <a:avLst/>
          </a:prstGeom>
        </p:spPr>
      </p:pic>
      <p:pic>
        <p:nvPicPr>
          <p:cNvPr id="10" name="Изображение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8901"/>
            <a:ext cx="8530938" cy="554793"/>
          </a:xfrm>
          <a:prstGeom prst="rect">
            <a:avLst/>
          </a:prstGeom>
        </p:spPr>
      </p:pic>
      <p:sp>
        <p:nvSpPr>
          <p:cNvPr id="2" name="Название 1"/>
          <p:cNvSpPr>
            <a:spLocks noGrp="1"/>
          </p:cNvSpPr>
          <p:nvPr>
            <p:ph type="title"/>
          </p:nvPr>
        </p:nvSpPr>
        <p:spPr>
          <a:xfrm>
            <a:off x="-1" y="43960"/>
            <a:ext cx="8686801" cy="461738"/>
          </a:xfrm>
        </p:spPr>
        <p:txBody>
          <a:bodyPr>
            <a:normAutofit/>
          </a:bodyPr>
          <a:lstStyle/>
          <a:p>
            <a:pPr algn="l"/>
            <a:r>
              <a:rPr lang="en-US" altLang="en-US" sz="1800" dirty="0">
                <a:solidFill>
                  <a:schemeClr val="bg1"/>
                </a:solidFill>
                <a:latin typeface="Tahoma" panose="020B0604030504040204" pitchFamily="34" charset="0"/>
                <a:ea typeface="Tahoma" panose="020B0604030504040204" pitchFamily="34" charset="0"/>
                <a:cs typeface="Tahoma" panose="020B0604030504040204" pitchFamily="34" charset="0"/>
              </a:rPr>
              <a:t>RECORD.LOCK — Unlock the record </a:t>
            </a:r>
            <a:endParaRPr lang="ru-RU" sz="18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9" name="Изображение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29069" y="214039"/>
            <a:ext cx="740976" cy="326930"/>
          </a:xfrm>
          <a:prstGeom prst="rect">
            <a:avLst/>
          </a:prstGeom>
        </p:spPr>
      </p:pic>
      <p:pic>
        <p:nvPicPr>
          <p:cNvPr id="19" name="Изображение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529873" y="3290308"/>
            <a:ext cx="1623971" cy="1863011"/>
          </a:xfrm>
          <a:prstGeom prst="rect">
            <a:avLst/>
          </a:prstGeom>
        </p:spPr>
      </p:pic>
      <p:pic>
        <p:nvPicPr>
          <p:cNvPr id="20" name="Picture 1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3909" y="4767262"/>
            <a:ext cx="1260555" cy="307749"/>
          </a:xfrm>
          <a:prstGeom prst="rect">
            <a:avLst/>
          </a:prstGeom>
        </p:spPr>
      </p:pic>
      <p:sp>
        <p:nvSpPr>
          <p:cNvPr id="4" name="Прямоугольник 3">
            <a:extLst>
              <a:ext uri="{FF2B5EF4-FFF2-40B4-BE49-F238E27FC236}">
                <a16:creationId xmlns:a16="http://schemas.microsoft.com/office/drawing/2014/main" id="{80A80B0B-6148-4DF0-B1C1-4C319397582E}"/>
              </a:ext>
            </a:extLst>
          </p:cNvPr>
          <p:cNvSpPr/>
          <p:nvPr/>
        </p:nvSpPr>
        <p:spPr>
          <a:xfrm>
            <a:off x="356189" y="780372"/>
            <a:ext cx="7974419" cy="1046440"/>
          </a:xfrm>
          <a:prstGeom prst="rect">
            <a:avLst/>
          </a:prstGeom>
        </p:spPr>
        <p:txBody>
          <a:bodyPr wrap="square">
            <a:spAutoFit/>
          </a:bodyPr>
          <a:lstStyle/>
          <a:p>
            <a:pPr marL="0" marR="0" lvl="0" indent="0" algn="just" defTabSz="457200" rtl="0" eaLnBrk="1" fontAlgn="auto" latinLnBrk="0" hangingPunct="1">
              <a:lnSpc>
                <a:spcPct val="100000"/>
              </a:lnSpc>
              <a:spcBef>
                <a:spcPts val="0"/>
              </a:spcBef>
              <a:spcAft>
                <a:spcPts val="600"/>
              </a:spcAft>
              <a:buClrTx/>
              <a:buSzTx/>
              <a:buFontTx/>
              <a:buBlip>
                <a:blip r:embed="rId8"/>
              </a:buBlip>
              <a:tabLst/>
              <a:defRPr/>
            </a:pPr>
            <a:endParaRPr kumimoji="0" lang="en-US" altLang="en-US"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a:p>
            <a:pPr marL="0" marR="0" lvl="0" indent="0" algn="just" defTabSz="457200" rtl="0" eaLnBrk="1" fontAlgn="auto" latinLnBrk="0" hangingPunct="1">
              <a:lnSpc>
                <a:spcPct val="100000"/>
              </a:lnSpc>
              <a:spcBef>
                <a:spcPts val="0"/>
              </a:spcBef>
              <a:spcAft>
                <a:spcPts val="600"/>
              </a:spcAft>
              <a:buClrTx/>
              <a:buSzTx/>
              <a:buFontTx/>
              <a:buNone/>
              <a:tabLst/>
              <a:defRPr/>
            </a:pPr>
            <a:endParaRPr kumimoji="0" lang="en-US" altLang="en-US" sz="18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just" defTabSz="457200" rtl="0" eaLnBrk="1" fontAlgn="auto" latinLnBrk="0" hangingPunct="1">
              <a:lnSpc>
                <a:spcPct val="100000"/>
              </a:lnSpc>
              <a:spcBef>
                <a:spcPts val="0"/>
              </a:spcBef>
              <a:spcAft>
                <a:spcPts val="600"/>
              </a:spcAft>
              <a:buClrTx/>
              <a:buSzTx/>
              <a:buFontTx/>
              <a:buBlip>
                <a:blip r:embed="rId8"/>
              </a:buBlip>
              <a:tabLst/>
              <a:defRPr/>
            </a:pPr>
            <a:endParaRPr kumimoji="0" lang="ru-RU" sz="18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12" name="Прямоугольник 11">
            <a:extLst>
              <a:ext uri="{FF2B5EF4-FFF2-40B4-BE49-F238E27FC236}">
                <a16:creationId xmlns:a16="http://schemas.microsoft.com/office/drawing/2014/main" id="{1413AE84-FA52-4953-B1EF-1615B1188155}"/>
              </a:ext>
            </a:extLst>
          </p:cNvPr>
          <p:cNvSpPr/>
          <p:nvPr/>
        </p:nvSpPr>
        <p:spPr>
          <a:xfrm>
            <a:off x="356189" y="780372"/>
            <a:ext cx="7974419" cy="692497"/>
          </a:xfrm>
          <a:prstGeom prst="rect">
            <a:avLst/>
          </a:prstGeom>
        </p:spPr>
        <p:txBody>
          <a:bodyPr wrap="square">
            <a:spAutoFit/>
          </a:bodyPr>
          <a:lstStyle/>
          <a:p>
            <a:pPr marL="0" marR="0" lvl="0" indent="0" algn="just" defTabSz="457200" rtl="0" eaLnBrk="1" fontAlgn="auto" latinLnBrk="0" hangingPunct="1">
              <a:lnSpc>
                <a:spcPct val="100000"/>
              </a:lnSpc>
              <a:spcBef>
                <a:spcPts val="0"/>
              </a:spcBef>
              <a:spcAft>
                <a:spcPts val="600"/>
              </a:spcAft>
              <a:buClrTx/>
              <a:buSzTx/>
              <a:buFontTx/>
              <a:buBlip>
                <a:blip r:embed="rId8"/>
              </a:buBlip>
              <a:tabLst/>
              <a:defRPr/>
            </a:pPr>
            <a:endParaRPr kumimoji="0" lang="en-US" altLang="en-US"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a:p>
            <a:pPr marL="0" marR="0" lvl="0" indent="0" algn="just" defTabSz="457200" rtl="0" eaLnBrk="1" fontAlgn="auto" latinLnBrk="0" hangingPunct="1">
              <a:lnSpc>
                <a:spcPct val="100000"/>
              </a:lnSpc>
              <a:spcBef>
                <a:spcPts val="0"/>
              </a:spcBef>
              <a:spcAft>
                <a:spcPts val="600"/>
              </a:spcAft>
              <a:buClrTx/>
              <a:buSzTx/>
              <a:buFontTx/>
              <a:buNone/>
              <a:tabLst/>
              <a:defRPr/>
            </a:pPr>
            <a:endParaRPr kumimoji="0" lang="ru-RU" sz="18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3" name="Номер слайда 2">
            <a:extLst>
              <a:ext uri="{FF2B5EF4-FFF2-40B4-BE49-F238E27FC236}">
                <a16:creationId xmlns:a16="http://schemas.microsoft.com/office/drawing/2014/main" id="{A0D2DF11-1AF9-4391-9A75-7B12C892153B}"/>
              </a:ext>
            </a:extLst>
          </p:cNvPr>
          <p:cNvSpPr>
            <a:spLocks noGrp="1"/>
          </p:cNvSpPr>
          <p:nvPr>
            <p:ph type="sldNum" sz="quarter" idx="12"/>
          </p:nvPr>
        </p:nvSpPr>
        <p:spPr/>
        <p:txBody>
          <a:bodyPr/>
          <a:lstStyle/>
          <a:p>
            <a:fld id="{39FC74CF-8B03-5D41-97A3-DD76EB0CCB80}" type="slidenum">
              <a:rPr lang="ru-RU" smtClean="0"/>
              <a:t>58</a:t>
            </a:fld>
            <a:endParaRPr lang="ru-RU"/>
          </a:p>
        </p:txBody>
      </p:sp>
      <p:pic>
        <p:nvPicPr>
          <p:cNvPr id="8" name="Рисунок 7">
            <a:extLst>
              <a:ext uri="{FF2B5EF4-FFF2-40B4-BE49-F238E27FC236}">
                <a16:creationId xmlns:a16="http://schemas.microsoft.com/office/drawing/2014/main" id="{C05DC4F8-0CA1-4C75-88F2-397492930642}"/>
              </a:ext>
            </a:extLst>
          </p:cNvPr>
          <p:cNvPicPr>
            <a:picLocks noChangeAspect="1"/>
          </p:cNvPicPr>
          <p:nvPr/>
        </p:nvPicPr>
        <p:blipFill>
          <a:blip r:embed="rId9"/>
          <a:stretch>
            <a:fillRect/>
          </a:stretch>
        </p:blipFill>
        <p:spPr>
          <a:xfrm>
            <a:off x="-1" y="687684"/>
            <a:ext cx="9144000" cy="1884066"/>
          </a:xfrm>
          <a:prstGeom prst="rect">
            <a:avLst/>
          </a:prstGeom>
        </p:spPr>
      </p:pic>
      <p:sp>
        <p:nvSpPr>
          <p:cNvPr id="17" name="Rounded Rectangular Callout 9">
            <a:extLst>
              <a:ext uri="{FF2B5EF4-FFF2-40B4-BE49-F238E27FC236}">
                <a16:creationId xmlns:a16="http://schemas.microsoft.com/office/drawing/2014/main" id="{4ADF9396-141C-4DB7-87F8-39E300AB5017}"/>
              </a:ext>
            </a:extLst>
          </p:cNvPr>
          <p:cNvSpPr/>
          <p:nvPr/>
        </p:nvSpPr>
        <p:spPr>
          <a:xfrm>
            <a:off x="7590797" y="1906781"/>
            <a:ext cx="940140" cy="322395"/>
          </a:xfrm>
          <a:prstGeom prst="wedgeRoundRectCallout">
            <a:avLst>
              <a:gd name="adj1" fmla="val 56687"/>
              <a:gd name="adj2" fmla="val -131504"/>
              <a:gd name="adj3" fmla="val 16667"/>
            </a:avLst>
          </a:prstGeom>
          <a:solidFill>
            <a:srgbClr val="FFFFB3"/>
          </a:solidFill>
          <a:ln w="19050" cap="flat" cmpd="sng" algn="ctr">
            <a:solidFill>
              <a:srgbClr val="000000"/>
            </a:solidFill>
            <a:prstDash val="solid"/>
          </a:ln>
          <a:effectLst/>
        </p:spPr>
        <p:txBody>
          <a:bodyPr anchor="ctr"/>
          <a:lstStyle/>
          <a:p>
            <a:pPr lvl="0" algn="ctr" defTabSz="914400" fontAlgn="base">
              <a:spcBef>
                <a:spcPct val="0"/>
              </a:spcBef>
              <a:spcAft>
                <a:spcPct val="0"/>
              </a:spcAft>
              <a:defRPr/>
            </a:pPr>
            <a:r>
              <a:rPr kumimoji="0" lang="en-US" sz="1200" b="0" i="0" u="none" strike="noStrike" kern="1200" cap="none" spc="0" normalizeH="0" baseline="0" noProof="0" dirty="0">
                <a:ln>
                  <a:noFill/>
                </a:ln>
                <a:solidFill>
                  <a:srgbClr val="000000"/>
                </a:solidFill>
                <a:effectLst/>
                <a:uLnTx/>
                <a:uFillTx/>
                <a:latin typeface="Arial"/>
                <a:ea typeface="+mn-ea"/>
                <a:cs typeface="+mn-cs"/>
              </a:rPr>
              <a:t>Step 1 </a:t>
            </a:r>
          </a:p>
        </p:txBody>
      </p:sp>
      <p:sp>
        <p:nvSpPr>
          <p:cNvPr id="18" name="Rounded Rectangular Callout 9">
            <a:extLst>
              <a:ext uri="{FF2B5EF4-FFF2-40B4-BE49-F238E27FC236}">
                <a16:creationId xmlns:a16="http://schemas.microsoft.com/office/drawing/2014/main" id="{B3CE0A70-77C9-409D-B45F-A1748B904A26}"/>
              </a:ext>
            </a:extLst>
          </p:cNvPr>
          <p:cNvSpPr/>
          <p:nvPr/>
        </p:nvSpPr>
        <p:spPr>
          <a:xfrm>
            <a:off x="7743197" y="3442403"/>
            <a:ext cx="940140" cy="322395"/>
          </a:xfrm>
          <a:prstGeom prst="wedgeRoundRectCallout">
            <a:avLst>
              <a:gd name="adj1" fmla="val -47727"/>
              <a:gd name="adj2" fmla="val -127333"/>
              <a:gd name="adj3" fmla="val 16667"/>
            </a:avLst>
          </a:prstGeom>
          <a:solidFill>
            <a:srgbClr val="FFFFB3"/>
          </a:solidFill>
          <a:ln w="19050" cap="flat" cmpd="sng" algn="ctr">
            <a:solidFill>
              <a:srgbClr val="000000"/>
            </a:solidFill>
            <a:prstDash val="solid"/>
          </a:ln>
          <a:effectLst/>
        </p:spPr>
        <p:txBody>
          <a:bodyPr anchor="ctr"/>
          <a:lstStyle/>
          <a:p>
            <a:pPr lvl="0" algn="ctr" defTabSz="914400" fontAlgn="base">
              <a:spcBef>
                <a:spcPct val="0"/>
              </a:spcBef>
              <a:spcAft>
                <a:spcPct val="0"/>
              </a:spcAft>
              <a:defRPr/>
            </a:pPr>
            <a:r>
              <a:rPr kumimoji="0" lang="en-US" sz="1200" b="0" i="0" u="none" strike="noStrike" kern="1200" cap="none" spc="0" normalizeH="0" baseline="0" noProof="0" dirty="0">
                <a:ln>
                  <a:noFill/>
                </a:ln>
                <a:solidFill>
                  <a:srgbClr val="000000"/>
                </a:solidFill>
                <a:effectLst/>
                <a:uLnTx/>
                <a:uFillTx/>
                <a:latin typeface="Arial"/>
                <a:ea typeface="+mn-ea"/>
                <a:cs typeface="+mn-cs"/>
              </a:rPr>
              <a:t>Step 2 </a:t>
            </a:r>
          </a:p>
        </p:txBody>
      </p:sp>
    </p:spTree>
    <p:extLst>
      <p:ext uri="{BB962C8B-B14F-4D97-AF65-F5344CB8AC3E}">
        <p14:creationId xmlns:p14="http://schemas.microsoft.com/office/powerpoint/2010/main" val="330972230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Изображение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8901"/>
            <a:ext cx="8530938" cy="554793"/>
          </a:xfrm>
          <a:prstGeom prst="rect">
            <a:avLst/>
          </a:prstGeom>
        </p:spPr>
      </p:pic>
      <p:sp>
        <p:nvSpPr>
          <p:cNvPr id="2" name="Название 1"/>
          <p:cNvSpPr>
            <a:spLocks noGrp="1"/>
          </p:cNvSpPr>
          <p:nvPr>
            <p:ph type="title"/>
          </p:nvPr>
        </p:nvSpPr>
        <p:spPr>
          <a:xfrm>
            <a:off x="-1" y="43960"/>
            <a:ext cx="8686801" cy="461738"/>
          </a:xfrm>
        </p:spPr>
        <p:txBody>
          <a:bodyPr>
            <a:normAutofit/>
          </a:bodyPr>
          <a:lstStyle/>
          <a:p>
            <a:pPr algn="l"/>
            <a:r>
              <a:rPr lang="en-US" altLang="en-US" sz="1800" dirty="0">
                <a:solidFill>
                  <a:schemeClr val="bg1"/>
                </a:solidFill>
                <a:latin typeface="Tahoma" panose="020B0604030504040204" pitchFamily="34" charset="0"/>
                <a:ea typeface="Tahoma" panose="020B0604030504040204" pitchFamily="34" charset="0"/>
                <a:cs typeface="Tahoma" panose="020B0604030504040204" pitchFamily="34" charset="0"/>
              </a:rPr>
              <a:t> Workshop - 1 </a:t>
            </a:r>
            <a:endParaRPr lang="ru-RU" sz="18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9" name="Изображение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29069" y="214039"/>
            <a:ext cx="740976" cy="326930"/>
          </a:xfrm>
          <a:prstGeom prst="rect">
            <a:avLst/>
          </a:prstGeom>
        </p:spPr>
      </p:pic>
      <p:pic>
        <p:nvPicPr>
          <p:cNvPr id="19" name="Изображение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29873" y="3290308"/>
            <a:ext cx="1623971" cy="1863011"/>
          </a:xfrm>
          <a:prstGeom prst="rect">
            <a:avLst/>
          </a:prstGeom>
        </p:spPr>
      </p:pic>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3909" y="4767262"/>
            <a:ext cx="1260555" cy="307749"/>
          </a:xfrm>
          <a:prstGeom prst="rect">
            <a:avLst/>
          </a:prstGeom>
        </p:spPr>
      </p:pic>
      <p:sp>
        <p:nvSpPr>
          <p:cNvPr id="4" name="Прямоугольник 3">
            <a:extLst>
              <a:ext uri="{FF2B5EF4-FFF2-40B4-BE49-F238E27FC236}">
                <a16:creationId xmlns:a16="http://schemas.microsoft.com/office/drawing/2014/main" id="{80A80B0B-6148-4DF0-B1C1-4C319397582E}"/>
              </a:ext>
            </a:extLst>
          </p:cNvPr>
          <p:cNvSpPr/>
          <p:nvPr/>
        </p:nvSpPr>
        <p:spPr>
          <a:xfrm>
            <a:off x="356189" y="780372"/>
            <a:ext cx="7974419" cy="1046440"/>
          </a:xfrm>
          <a:prstGeom prst="rect">
            <a:avLst/>
          </a:prstGeom>
        </p:spPr>
        <p:txBody>
          <a:bodyPr wrap="square">
            <a:spAutoFit/>
          </a:bodyPr>
          <a:lstStyle/>
          <a:p>
            <a:pPr marL="0" marR="0" lvl="0" indent="0" algn="just" defTabSz="457200" rtl="0" eaLnBrk="1" fontAlgn="auto" latinLnBrk="0" hangingPunct="1">
              <a:lnSpc>
                <a:spcPct val="100000"/>
              </a:lnSpc>
              <a:spcBef>
                <a:spcPts val="0"/>
              </a:spcBef>
              <a:spcAft>
                <a:spcPts val="600"/>
              </a:spcAft>
              <a:buClrTx/>
              <a:buSzTx/>
              <a:buFontTx/>
              <a:buBlip>
                <a:blip r:embed="rId7"/>
              </a:buBlip>
              <a:tabLst/>
              <a:defRPr/>
            </a:pPr>
            <a:endParaRPr kumimoji="0" lang="en-US" altLang="en-US"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a:p>
            <a:pPr marL="0" marR="0" lvl="0" indent="0" algn="just" defTabSz="457200" rtl="0" eaLnBrk="1" fontAlgn="auto" latinLnBrk="0" hangingPunct="1">
              <a:lnSpc>
                <a:spcPct val="100000"/>
              </a:lnSpc>
              <a:spcBef>
                <a:spcPts val="0"/>
              </a:spcBef>
              <a:spcAft>
                <a:spcPts val="600"/>
              </a:spcAft>
              <a:buClrTx/>
              <a:buSzTx/>
              <a:buFontTx/>
              <a:buNone/>
              <a:tabLst/>
              <a:defRPr/>
            </a:pPr>
            <a:endParaRPr kumimoji="0" lang="en-US" altLang="en-US" sz="18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just" defTabSz="457200" rtl="0" eaLnBrk="1" fontAlgn="auto" latinLnBrk="0" hangingPunct="1">
              <a:lnSpc>
                <a:spcPct val="100000"/>
              </a:lnSpc>
              <a:spcBef>
                <a:spcPts val="0"/>
              </a:spcBef>
              <a:spcAft>
                <a:spcPts val="600"/>
              </a:spcAft>
              <a:buClrTx/>
              <a:buSzTx/>
              <a:buFontTx/>
              <a:buBlip>
                <a:blip r:embed="rId7"/>
              </a:buBlip>
              <a:tabLst/>
              <a:defRPr/>
            </a:pPr>
            <a:endParaRPr kumimoji="0" lang="ru-RU" sz="18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12" name="Прямоугольник 11">
            <a:extLst>
              <a:ext uri="{FF2B5EF4-FFF2-40B4-BE49-F238E27FC236}">
                <a16:creationId xmlns:a16="http://schemas.microsoft.com/office/drawing/2014/main" id="{1413AE84-FA52-4953-B1EF-1615B1188155}"/>
              </a:ext>
            </a:extLst>
          </p:cNvPr>
          <p:cNvSpPr/>
          <p:nvPr/>
        </p:nvSpPr>
        <p:spPr>
          <a:xfrm>
            <a:off x="356189" y="780372"/>
            <a:ext cx="7974419" cy="692497"/>
          </a:xfrm>
          <a:prstGeom prst="rect">
            <a:avLst/>
          </a:prstGeom>
        </p:spPr>
        <p:txBody>
          <a:bodyPr wrap="square">
            <a:spAutoFit/>
          </a:bodyPr>
          <a:lstStyle/>
          <a:p>
            <a:pPr marL="0" marR="0" lvl="0" indent="0" algn="just" defTabSz="457200" rtl="0" eaLnBrk="1" fontAlgn="auto" latinLnBrk="0" hangingPunct="1">
              <a:lnSpc>
                <a:spcPct val="100000"/>
              </a:lnSpc>
              <a:spcBef>
                <a:spcPts val="0"/>
              </a:spcBef>
              <a:spcAft>
                <a:spcPts val="600"/>
              </a:spcAft>
              <a:buClrTx/>
              <a:buSzTx/>
              <a:buFontTx/>
              <a:buBlip>
                <a:blip r:embed="rId7"/>
              </a:buBlip>
              <a:tabLst/>
              <a:defRPr/>
            </a:pPr>
            <a:endParaRPr kumimoji="0" lang="en-US" altLang="en-US"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a:p>
            <a:pPr marL="0" marR="0" lvl="0" indent="0" algn="just" defTabSz="457200" rtl="0" eaLnBrk="1" fontAlgn="auto" latinLnBrk="0" hangingPunct="1">
              <a:lnSpc>
                <a:spcPct val="100000"/>
              </a:lnSpc>
              <a:spcBef>
                <a:spcPts val="0"/>
              </a:spcBef>
              <a:spcAft>
                <a:spcPts val="600"/>
              </a:spcAft>
              <a:buClrTx/>
              <a:buSzTx/>
              <a:buFontTx/>
              <a:buNone/>
              <a:tabLst/>
              <a:defRPr/>
            </a:pPr>
            <a:endParaRPr kumimoji="0" lang="ru-RU" sz="18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13" name="Прямоугольник 12">
            <a:extLst>
              <a:ext uri="{FF2B5EF4-FFF2-40B4-BE49-F238E27FC236}">
                <a16:creationId xmlns:a16="http://schemas.microsoft.com/office/drawing/2014/main" id="{34648D87-54E6-4A79-B1A0-178FF5F58811}"/>
              </a:ext>
            </a:extLst>
          </p:cNvPr>
          <p:cNvSpPr/>
          <p:nvPr/>
        </p:nvSpPr>
        <p:spPr>
          <a:xfrm>
            <a:off x="485945" y="505698"/>
            <a:ext cx="7974419" cy="4616648"/>
          </a:xfrm>
          <a:prstGeom prst="rect">
            <a:avLst/>
          </a:prstGeom>
        </p:spPr>
        <p:txBody>
          <a:bodyPr wrap="square">
            <a:spAutoFit/>
          </a:bodyPr>
          <a:lstStyle/>
          <a:p>
            <a:pPr algn="just">
              <a:spcAft>
                <a:spcPts val="600"/>
              </a:spcAft>
              <a:buBlip>
                <a:blip r:embed="rId7"/>
              </a:buBlip>
            </a:pPr>
            <a:r>
              <a:rPr kumimoji="0" lang="en-US" altLang="en-US"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 </a:t>
            </a:r>
            <a:r>
              <a:rPr kumimoji="0" lang="en-US" altLang="en-US" sz="12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Log into the System</a:t>
            </a:r>
          </a:p>
          <a:p>
            <a:pPr algn="just">
              <a:spcAft>
                <a:spcPts val="600"/>
              </a:spcAft>
              <a:buBlip>
                <a:blip r:embed="rId7"/>
              </a:buBlip>
            </a:pPr>
            <a:r>
              <a:rPr lang="en-US" altLang="en-US" sz="1200" dirty="0">
                <a:solidFill>
                  <a:prstClr val="black"/>
                </a:solidFill>
                <a:latin typeface="Tahoma" panose="020B0604030504040204" pitchFamily="34" charset="0"/>
                <a:ea typeface="Tahoma" panose="020B0604030504040204" pitchFamily="34" charset="0"/>
                <a:cs typeface="Tahoma" panose="020B0604030504040204" pitchFamily="34" charset="0"/>
              </a:rPr>
              <a:t> Launch application</a:t>
            </a:r>
            <a:r>
              <a:rPr lang="ru-RU" sz="1200" dirty="0">
                <a:solidFill>
                  <a:prstClr val="black"/>
                </a:solidFill>
                <a:latin typeface="Tahoma" panose="020B0604030504040204" pitchFamily="34" charset="0"/>
                <a:ea typeface="Tahoma" panose="020B0604030504040204" pitchFamily="34" charset="0"/>
                <a:cs typeface="Tahoma" panose="020B0604030504040204" pitchFamily="34" charset="0"/>
              </a:rPr>
              <a:t> </a:t>
            </a:r>
            <a:r>
              <a:rPr lang="en-US" sz="1200" dirty="0">
                <a:solidFill>
                  <a:prstClr val="black"/>
                </a:solidFill>
                <a:latin typeface="Tahoma" panose="020B0604030504040204" pitchFamily="34" charset="0"/>
                <a:ea typeface="Tahoma" panose="020B0604030504040204" pitchFamily="34" charset="0"/>
                <a:cs typeface="Tahoma" panose="020B0604030504040204" pitchFamily="34" charset="0"/>
              </a:rPr>
              <a:t>ACCOUNT</a:t>
            </a:r>
          </a:p>
          <a:p>
            <a:pPr algn="just">
              <a:spcAft>
                <a:spcPts val="600"/>
              </a:spcAft>
              <a:buBlip>
                <a:blip r:embed="rId7"/>
              </a:buBlip>
            </a:pPr>
            <a:r>
              <a:rPr lang="ru-RU" sz="1200" dirty="0">
                <a:solidFill>
                  <a:prstClr val="black"/>
                </a:solidFill>
                <a:latin typeface="Tahoma" panose="020B0604030504040204" pitchFamily="34" charset="0"/>
                <a:ea typeface="Tahoma" panose="020B0604030504040204" pitchFamily="34" charset="0"/>
                <a:cs typeface="Tahoma" panose="020B0604030504040204" pitchFamily="34" charset="0"/>
              </a:rPr>
              <a:t> </a:t>
            </a:r>
            <a:r>
              <a:rPr lang="en-US" sz="1200" dirty="0">
                <a:solidFill>
                  <a:prstClr val="black"/>
                </a:solidFill>
                <a:latin typeface="Tahoma" panose="020B0604030504040204" pitchFamily="34" charset="0"/>
                <a:ea typeface="Tahoma" panose="020B0604030504040204" pitchFamily="34" charset="0"/>
                <a:cs typeface="Tahoma" panose="020B0604030504040204" pitchFamily="34" charset="0"/>
              </a:rPr>
              <a:t>Check how abbreviation</a:t>
            </a:r>
            <a:r>
              <a:rPr lang="ru-RU" sz="1200" dirty="0">
                <a:solidFill>
                  <a:prstClr val="black"/>
                </a:solidFill>
                <a:latin typeface="Tahoma" panose="020B0604030504040204" pitchFamily="34" charset="0"/>
                <a:ea typeface="Tahoma" panose="020B0604030504040204" pitchFamily="34" charset="0"/>
                <a:cs typeface="Tahoma" panose="020B0604030504040204" pitchFamily="34" charset="0"/>
              </a:rPr>
              <a:t> </a:t>
            </a:r>
            <a:r>
              <a:rPr lang="en-US" sz="1200" dirty="0">
                <a:solidFill>
                  <a:prstClr val="black"/>
                </a:solidFill>
                <a:latin typeface="Tahoma" panose="020B0604030504040204" pitchFamily="34" charset="0"/>
                <a:ea typeface="Tahoma" panose="020B0604030504040204" pitchFamily="34" charset="0"/>
                <a:cs typeface="Tahoma" panose="020B0604030504040204" pitchFamily="34" charset="0"/>
              </a:rPr>
              <a:t>ACC works</a:t>
            </a:r>
          </a:p>
          <a:p>
            <a:pPr algn="just">
              <a:spcAft>
                <a:spcPts val="600"/>
              </a:spcAft>
              <a:buBlip>
                <a:blip r:embed="rId7"/>
              </a:buBlip>
            </a:pPr>
            <a:r>
              <a:rPr lang="ru-RU" sz="1200" dirty="0">
                <a:solidFill>
                  <a:prstClr val="black"/>
                </a:solidFill>
                <a:latin typeface="Tahoma" panose="020B0604030504040204" pitchFamily="34" charset="0"/>
                <a:ea typeface="Tahoma" panose="020B0604030504040204" pitchFamily="34" charset="0"/>
                <a:cs typeface="Tahoma" panose="020B0604030504040204" pitchFamily="34" charset="0"/>
              </a:rPr>
              <a:t> </a:t>
            </a:r>
            <a:r>
              <a:rPr lang="en-US" sz="1200" dirty="0">
                <a:solidFill>
                  <a:prstClr val="black"/>
                </a:solidFill>
                <a:latin typeface="Tahoma" panose="020B0604030504040204" pitchFamily="34" charset="0"/>
                <a:ea typeface="Tahoma" panose="020B0604030504040204" pitchFamily="34" charset="0"/>
                <a:cs typeface="Tahoma" panose="020B0604030504040204" pitchFamily="34" charset="0"/>
              </a:rPr>
              <a:t>Open an existing record with ‘See’ function</a:t>
            </a:r>
          </a:p>
          <a:p>
            <a:pPr algn="just">
              <a:spcAft>
                <a:spcPts val="600"/>
              </a:spcAft>
              <a:buBlip>
                <a:blip r:embed="rId7"/>
              </a:buBlip>
            </a:pPr>
            <a:r>
              <a:rPr lang="ru-RU" sz="1200" dirty="0">
                <a:solidFill>
                  <a:prstClr val="black"/>
                </a:solidFill>
                <a:latin typeface="Tahoma" panose="020B0604030504040204" pitchFamily="34" charset="0"/>
                <a:ea typeface="Tahoma" panose="020B0604030504040204" pitchFamily="34" charset="0"/>
                <a:cs typeface="Tahoma" panose="020B0604030504040204" pitchFamily="34" charset="0"/>
              </a:rPr>
              <a:t> </a:t>
            </a:r>
            <a:r>
              <a:rPr lang="en-US" sz="1200" dirty="0">
                <a:solidFill>
                  <a:prstClr val="black"/>
                </a:solidFill>
                <a:latin typeface="Tahoma" panose="020B0604030504040204" pitchFamily="34" charset="0"/>
                <a:ea typeface="Tahoma" panose="020B0604030504040204" pitchFamily="34" charset="0"/>
                <a:cs typeface="Tahoma" panose="020B0604030504040204" pitchFamily="34" charset="0"/>
              </a:rPr>
              <a:t>Open this record with ‘Edit’ function</a:t>
            </a:r>
          </a:p>
          <a:p>
            <a:pPr algn="just">
              <a:spcAft>
                <a:spcPts val="600"/>
              </a:spcAft>
              <a:buBlip>
                <a:blip r:embed="rId7"/>
              </a:buBlip>
            </a:pPr>
            <a:r>
              <a:rPr lang="en-US" sz="1200" dirty="0">
                <a:solidFill>
                  <a:prstClr val="black"/>
                </a:solidFill>
                <a:latin typeface="Tahoma" panose="020B0604030504040204" pitchFamily="34" charset="0"/>
                <a:ea typeface="Tahoma" panose="020B0604030504040204" pitchFamily="34" charset="0"/>
                <a:cs typeface="Tahoma" panose="020B0604030504040204" pitchFamily="34" charset="0"/>
              </a:rPr>
              <a:t> Modify the Account name in this opened record</a:t>
            </a:r>
          </a:p>
          <a:p>
            <a:pPr algn="just">
              <a:spcAft>
                <a:spcPts val="600"/>
              </a:spcAft>
              <a:buBlip>
                <a:blip r:embed="rId7"/>
              </a:buBlip>
            </a:pPr>
            <a:r>
              <a:rPr lang="ru-RU" sz="1200" dirty="0">
                <a:solidFill>
                  <a:prstClr val="black"/>
                </a:solidFill>
                <a:latin typeface="Tahoma" panose="020B0604030504040204" pitchFamily="34" charset="0"/>
                <a:ea typeface="Tahoma" panose="020B0604030504040204" pitchFamily="34" charset="0"/>
                <a:cs typeface="Tahoma" panose="020B0604030504040204" pitchFamily="34" charset="0"/>
              </a:rPr>
              <a:t> </a:t>
            </a:r>
            <a:r>
              <a:rPr lang="en-US" sz="1200" dirty="0">
                <a:solidFill>
                  <a:prstClr val="black"/>
                </a:solidFill>
                <a:latin typeface="Tahoma" panose="020B0604030504040204" pitchFamily="34" charset="0"/>
                <a:ea typeface="Tahoma" panose="020B0604030504040204" pitchFamily="34" charset="0"/>
                <a:cs typeface="Tahoma" panose="020B0604030504040204" pitchFamily="34" charset="0"/>
              </a:rPr>
              <a:t>Save modified data into the System</a:t>
            </a:r>
          </a:p>
          <a:p>
            <a:pPr algn="just">
              <a:spcAft>
                <a:spcPts val="600"/>
              </a:spcAft>
              <a:buBlip>
                <a:blip r:embed="rId7"/>
              </a:buBlip>
            </a:pPr>
            <a:r>
              <a:rPr lang="ru-RU" sz="1200" dirty="0">
                <a:solidFill>
                  <a:prstClr val="black"/>
                </a:solidFill>
                <a:highlight>
                  <a:srgbClr val="FFFF00"/>
                </a:highlight>
                <a:latin typeface="Tahoma" panose="020B0604030504040204" pitchFamily="34" charset="0"/>
                <a:ea typeface="Tahoma" panose="020B0604030504040204" pitchFamily="34" charset="0"/>
                <a:cs typeface="Tahoma" panose="020B0604030504040204" pitchFamily="34" charset="0"/>
              </a:rPr>
              <a:t> </a:t>
            </a:r>
            <a:r>
              <a:rPr lang="en-US" sz="1200" dirty="0">
                <a:solidFill>
                  <a:prstClr val="black"/>
                </a:solidFill>
                <a:highlight>
                  <a:srgbClr val="FFFF00"/>
                </a:highlight>
                <a:latin typeface="Tahoma" panose="020B0604030504040204" pitchFamily="34" charset="0"/>
                <a:ea typeface="Tahoma" panose="020B0604030504040204" pitchFamily="34" charset="0"/>
                <a:cs typeface="Tahoma" panose="020B0604030504040204" pitchFamily="34" charset="0"/>
              </a:rPr>
              <a:t>Delete your modifications made</a:t>
            </a:r>
          </a:p>
          <a:p>
            <a:pPr algn="just">
              <a:spcAft>
                <a:spcPts val="600"/>
              </a:spcAft>
              <a:buBlip>
                <a:blip r:embed="rId7"/>
              </a:buBlip>
            </a:pPr>
            <a:r>
              <a:rPr lang="ru-RU" sz="1200" dirty="0">
                <a:solidFill>
                  <a:prstClr val="black"/>
                </a:solidFill>
                <a:latin typeface="Tahoma" panose="020B0604030504040204" pitchFamily="34" charset="0"/>
                <a:ea typeface="Tahoma" panose="020B0604030504040204" pitchFamily="34" charset="0"/>
                <a:cs typeface="Tahoma" panose="020B0604030504040204" pitchFamily="34" charset="0"/>
              </a:rPr>
              <a:t> </a:t>
            </a:r>
            <a:r>
              <a:rPr lang="en-US" sz="1200" dirty="0">
                <a:solidFill>
                  <a:prstClr val="black"/>
                </a:solidFill>
                <a:latin typeface="Tahoma" panose="020B0604030504040204" pitchFamily="34" charset="0"/>
                <a:ea typeface="Tahoma" panose="020B0604030504040204" pitchFamily="34" charset="0"/>
                <a:cs typeface="Tahoma" panose="020B0604030504040204" pitchFamily="34" charset="0"/>
              </a:rPr>
              <a:t>Create new record</a:t>
            </a:r>
            <a:r>
              <a:rPr lang="ru-RU" sz="1200" dirty="0">
                <a:solidFill>
                  <a:prstClr val="black"/>
                </a:solidFill>
                <a:latin typeface="Tahoma" panose="020B0604030504040204" pitchFamily="34" charset="0"/>
                <a:ea typeface="Tahoma" panose="020B0604030504040204" pitchFamily="34" charset="0"/>
                <a:cs typeface="Tahoma" panose="020B0604030504040204" pitchFamily="34" charset="0"/>
              </a:rPr>
              <a:t> (</a:t>
            </a:r>
            <a:r>
              <a:rPr lang="en-US" sz="1200" dirty="0">
                <a:solidFill>
                  <a:prstClr val="black"/>
                </a:solidFill>
                <a:latin typeface="Tahoma" panose="020B0604030504040204" pitchFamily="34" charset="0"/>
                <a:ea typeface="Tahoma" panose="020B0604030504040204" pitchFamily="34" charset="0"/>
                <a:cs typeface="Tahoma" panose="020B0604030504040204" pitchFamily="34" charset="0"/>
              </a:rPr>
              <a:t>try to use automatic and/or manual ID creation</a:t>
            </a:r>
            <a:r>
              <a:rPr lang="ru-RU" sz="1200" dirty="0">
                <a:solidFill>
                  <a:prstClr val="black"/>
                </a:solidFill>
                <a:latin typeface="Tahoma" panose="020B0604030504040204" pitchFamily="34" charset="0"/>
                <a:ea typeface="Tahoma" panose="020B0604030504040204" pitchFamily="34" charset="0"/>
                <a:cs typeface="Tahoma" panose="020B0604030504040204" pitchFamily="34" charset="0"/>
              </a:rPr>
              <a:t>)</a:t>
            </a:r>
            <a:endParaRPr lang="en-US" sz="1200" dirty="0">
              <a:solidFill>
                <a:prstClr val="black"/>
              </a:solidFill>
              <a:latin typeface="Tahoma" panose="020B0604030504040204" pitchFamily="34" charset="0"/>
              <a:ea typeface="Tahoma" panose="020B0604030504040204" pitchFamily="34" charset="0"/>
              <a:cs typeface="Tahoma" panose="020B0604030504040204" pitchFamily="34" charset="0"/>
            </a:endParaRPr>
          </a:p>
          <a:p>
            <a:pPr algn="just">
              <a:spcAft>
                <a:spcPts val="600"/>
              </a:spcAft>
              <a:buBlip>
                <a:blip r:embed="rId7"/>
              </a:buBlip>
            </a:pPr>
            <a:r>
              <a:rPr lang="ru-RU" sz="1200" dirty="0">
                <a:solidFill>
                  <a:prstClr val="black"/>
                </a:solidFill>
                <a:latin typeface="Tahoma" panose="020B0604030504040204" pitchFamily="34" charset="0"/>
                <a:ea typeface="Tahoma" panose="020B0604030504040204" pitchFamily="34" charset="0"/>
                <a:cs typeface="Tahoma" panose="020B0604030504040204" pitchFamily="34" charset="0"/>
              </a:rPr>
              <a:t> </a:t>
            </a:r>
            <a:r>
              <a:rPr lang="en-US" sz="1200" dirty="0">
                <a:solidFill>
                  <a:prstClr val="black"/>
                </a:solidFill>
                <a:latin typeface="Tahoma" panose="020B0604030504040204" pitchFamily="34" charset="0"/>
                <a:ea typeface="Tahoma" panose="020B0604030504040204" pitchFamily="34" charset="0"/>
                <a:cs typeface="Tahoma" panose="020B0604030504040204" pitchFamily="34" charset="0"/>
              </a:rPr>
              <a:t>Fill in all mandatory fields</a:t>
            </a:r>
          </a:p>
          <a:p>
            <a:pPr algn="just">
              <a:spcAft>
                <a:spcPts val="600"/>
              </a:spcAft>
              <a:buBlip>
                <a:blip r:embed="rId7"/>
              </a:buBlip>
            </a:pPr>
            <a:r>
              <a:rPr lang="ru-RU" sz="1200" dirty="0">
                <a:solidFill>
                  <a:prstClr val="black"/>
                </a:solidFill>
                <a:latin typeface="Tahoma" panose="020B0604030504040204" pitchFamily="34" charset="0"/>
                <a:ea typeface="Tahoma" panose="020B0604030504040204" pitchFamily="34" charset="0"/>
                <a:cs typeface="Tahoma" panose="020B0604030504040204" pitchFamily="34" charset="0"/>
              </a:rPr>
              <a:t> </a:t>
            </a:r>
            <a:r>
              <a:rPr lang="en-US" sz="1200" dirty="0">
                <a:solidFill>
                  <a:prstClr val="black"/>
                </a:solidFill>
                <a:latin typeface="Tahoma" panose="020B0604030504040204" pitchFamily="34" charset="0"/>
                <a:ea typeface="Tahoma" panose="020B0604030504040204" pitchFamily="34" charset="0"/>
                <a:cs typeface="Tahoma" panose="020B0604030504040204" pitchFamily="34" charset="0"/>
              </a:rPr>
              <a:t>Fill in Account name in several languages</a:t>
            </a:r>
          </a:p>
          <a:p>
            <a:pPr algn="just">
              <a:spcAft>
                <a:spcPts val="600"/>
              </a:spcAft>
              <a:buBlip>
                <a:blip r:embed="rId7"/>
              </a:buBlip>
            </a:pPr>
            <a:r>
              <a:rPr lang="ru-RU" sz="1200" dirty="0">
                <a:solidFill>
                  <a:prstClr val="black"/>
                </a:solidFill>
                <a:latin typeface="Tahoma" panose="020B0604030504040204" pitchFamily="34" charset="0"/>
                <a:ea typeface="Tahoma" panose="020B0604030504040204" pitchFamily="34" charset="0"/>
                <a:cs typeface="Tahoma" panose="020B0604030504040204" pitchFamily="34" charset="0"/>
              </a:rPr>
              <a:t> </a:t>
            </a:r>
            <a:r>
              <a:rPr lang="en-US" sz="1200" dirty="0">
                <a:solidFill>
                  <a:prstClr val="black"/>
                </a:solidFill>
                <a:latin typeface="Tahoma" panose="020B0604030504040204" pitchFamily="34" charset="0"/>
                <a:ea typeface="Tahoma" panose="020B0604030504040204" pitchFamily="34" charset="0"/>
                <a:cs typeface="Tahoma" panose="020B0604030504040204" pitchFamily="34" charset="0"/>
              </a:rPr>
              <a:t>Check the correctness of the inputted data</a:t>
            </a:r>
          </a:p>
          <a:p>
            <a:pPr algn="just">
              <a:spcAft>
                <a:spcPts val="600"/>
              </a:spcAft>
              <a:buBlip>
                <a:blip r:embed="rId7"/>
              </a:buBlip>
            </a:pPr>
            <a:r>
              <a:rPr lang="ru-RU" sz="1200" dirty="0">
                <a:solidFill>
                  <a:prstClr val="black"/>
                </a:solidFill>
                <a:latin typeface="Tahoma" panose="020B0604030504040204" pitchFamily="34" charset="0"/>
                <a:ea typeface="Tahoma" panose="020B0604030504040204" pitchFamily="34" charset="0"/>
                <a:cs typeface="Tahoma" panose="020B0604030504040204" pitchFamily="34" charset="0"/>
              </a:rPr>
              <a:t> </a:t>
            </a:r>
            <a:r>
              <a:rPr lang="en-US" sz="1200" dirty="0">
                <a:solidFill>
                  <a:prstClr val="black"/>
                </a:solidFill>
                <a:latin typeface="Tahoma" panose="020B0604030504040204" pitchFamily="34" charset="0"/>
                <a:ea typeface="Tahoma" panose="020B0604030504040204" pitchFamily="34" charset="0"/>
                <a:cs typeface="Tahoma" panose="020B0604030504040204" pitchFamily="34" charset="0"/>
              </a:rPr>
              <a:t>Save data into the System</a:t>
            </a:r>
          </a:p>
          <a:p>
            <a:pPr algn="just">
              <a:spcAft>
                <a:spcPts val="600"/>
              </a:spcAft>
              <a:buBlip>
                <a:blip r:embed="rId7"/>
              </a:buBlip>
            </a:pPr>
            <a:r>
              <a:rPr lang="ru-RU" sz="1200" dirty="0">
                <a:solidFill>
                  <a:prstClr val="black"/>
                </a:solidFill>
                <a:latin typeface="Tahoma" panose="020B0604030504040204" pitchFamily="34" charset="0"/>
                <a:ea typeface="Tahoma" panose="020B0604030504040204" pitchFamily="34" charset="0"/>
                <a:cs typeface="Tahoma" panose="020B0604030504040204" pitchFamily="34" charset="0"/>
              </a:rPr>
              <a:t> </a:t>
            </a:r>
            <a:r>
              <a:rPr lang="en-US" sz="1200" dirty="0">
                <a:solidFill>
                  <a:prstClr val="black"/>
                </a:solidFill>
                <a:highlight>
                  <a:srgbClr val="FFFF00"/>
                </a:highlight>
                <a:latin typeface="Tahoma" panose="020B0604030504040204" pitchFamily="34" charset="0"/>
                <a:ea typeface="Tahoma" panose="020B0604030504040204" pitchFamily="34" charset="0"/>
                <a:cs typeface="Tahoma" panose="020B0604030504040204" pitchFamily="34" charset="0"/>
              </a:rPr>
              <a:t>Authorize new record (with another USER profile or ask your colleague to authorize your record) </a:t>
            </a:r>
          </a:p>
          <a:p>
            <a:pPr algn="just">
              <a:spcAft>
                <a:spcPts val="600"/>
              </a:spcAft>
              <a:buBlip>
                <a:blip r:embed="rId7"/>
              </a:buBlip>
            </a:pPr>
            <a:r>
              <a:rPr lang="ru-RU" sz="1200" dirty="0">
                <a:solidFill>
                  <a:prstClr val="black"/>
                </a:solidFill>
                <a:latin typeface="Tahoma" panose="020B0604030504040204" pitchFamily="34" charset="0"/>
                <a:ea typeface="Tahoma" panose="020B0604030504040204" pitchFamily="34" charset="0"/>
                <a:cs typeface="Tahoma" panose="020B0604030504040204" pitchFamily="34" charset="0"/>
              </a:rPr>
              <a:t> </a:t>
            </a:r>
            <a:r>
              <a:rPr lang="en-US" sz="1200" dirty="0">
                <a:solidFill>
                  <a:prstClr val="black"/>
                </a:solidFill>
                <a:latin typeface="Tahoma" panose="020B0604030504040204" pitchFamily="34" charset="0"/>
                <a:ea typeface="Tahoma" panose="020B0604030504040204" pitchFamily="34" charset="0"/>
                <a:cs typeface="Tahoma" panose="020B0604030504040204" pitchFamily="34" charset="0"/>
              </a:rPr>
              <a:t>Identify the quantity of Branches that are setup in Model Bank</a:t>
            </a:r>
          </a:p>
          <a:p>
            <a:pPr algn="just">
              <a:spcAft>
                <a:spcPts val="600"/>
              </a:spcAft>
              <a:buBlip>
                <a:blip r:embed="rId7"/>
              </a:buBlip>
            </a:pPr>
            <a:r>
              <a:rPr lang="ru-RU" sz="1200" dirty="0">
                <a:solidFill>
                  <a:prstClr val="black"/>
                </a:solidFill>
                <a:latin typeface="Tahoma" panose="020B0604030504040204" pitchFamily="34" charset="0"/>
                <a:ea typeface="Tahoma" panose="020B0604030504040204" pitchFamily="34" charset="0"/>
                <a:cs typeface="Tahoma" panose="020B0604030504040204" pitchFamily="34" charset="0"/>
              </a:rPr>
              <a:t> </a:t>
            </a:r>
            <a:r>
              <a:rPr lang="en-US" sz="1200" dirty="0">
                <a:solidFill>
                  <a:prstClr val="black"/>
                </a:solidFill>
                <a:latin typeface="Tahoma" panose="020B0604030504040204" pitchFamily="34" charset="0"/>
                <a:ea typeface="Tahoma" panose="020B0604030504040204" pitchFamily="34" charset="0"/>
                <a:cs typeface="Tahoma" panose="020B0604030504040204" pitchFamily="34" charset="0"/>
              </a:rPr>
              <a:t>Identify the current date in Model Bank</a:t>
            </a:r>
            <a:endParaRPr kumimoji="0" lang="en-US" altLang="en-US" sz="18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just" defTabSz="457200" rtl="0" eaLnBrk="1" fontAlgn="auto" latinLnBrk="0" hangingPunct="1">
              <a:lnSpc>
                <a:spcPct val="100000"/>
              </a:lnSpc>
              <a:spcBef>
                <a:spcPts val="0"/>
              </a:spcBef>
              <a:spcAft>
                <a:spcPts val="600"/>
              </a:spcAft>
              <a:buClrTx/>
              <a:buSzTx/>
              <a:buFontTx/>
              <a:buBlip>
                <a:blip r:embed="rId7"/>
              </a:buBlip>
              <a:tabLst/>
              <a:defRPr/>
            </a:pPr>
            <a:endParaRPr kumimoji="0" lang="ru-RU" sz="18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3" name="Номер слайда 2">
            <a:extLst>
              <a:ext uri="{FF2B5EF4-FFF2-40B4-BE49-F238E27FC236}">
                <a16:creationId xmlns:a16="http://schemas.microsoft.com/office/drawing/2014/main" id="{A0D2DF11-1AF9-4391-9A75-7B12C892153B}"/>
              </a:ext>
            </a:extLst>
          </p:cNvPr>
          <p:cNvSpPr>
            <a:spLocks noGrp="1"/>
          </p:cNvSpPr>
          <p:nvPr>
            <p:ph type="sldNum" sz="quarter" idx="12"/>
          </p:nvPr>
        </p:nvSpPr>
        <p:spPr/>
        <p:txBody>
          <a:bodyPr/>
          <a:lstStyle/>
          <a:p>
            <a:fld id="{39FC74CF-8B03-5D41-97A3-DD76EB0CCB80}" type="slidenum">
              <a:rPr lang="ru-RU" smtClean="0"/>
              <a:t>59</a:t>
            </a:fld>
            <a:endParaRPr lang="ru-RU"/>
          </a:p>
        </p:txBody>
      </p:sp>
    </p:spTree>
    <p:extLst>
      <p:ext uri="{BB962C8B-B14F-4D97-AF65-F5344CB8AC3E}">
        <p14:creationId xmlns:p14="http://schemas.microsoft.com/office/powerpoint/2010/main" val="40396666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Изображение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8901"/>
            <a:ext cx="8530938" cy="554793"/>
          </a:xfrm>
          <a:prstGeom prst="rect">
            <a:avLst/>
          </a:prstGeom>
        </p:spPr>
      </p:pic>
      <p:sp>
        <p:nvSpPr>
          <p:cNvPr id="2" name="Название 1"/>
          <p:cNvSpPr>
            <a:spLocks noGrp="1"/>
          </p:cNvSpPr>
          <p:nvPr>
            <p:ph type="title"/>
          </p:nvPr>
        </p:nvSpPr>
        <p:spPr>
          <a:xfrm>
            <a:off x="-1" y="43960"/>
            <a:ext cx="8686801" cy="461738"/>
          </a:xfrm>
        </p:spPr>
        <p:txBody>
          <a:bodyPr>
            <a:normAutofit/>
          </a:bodyPr>
          <a:lstStyle/>
          <a:p>
            <a:pPr algn="l"/>
            <a:r>
              <a:rPr lang="en-US" sz="1800" dirty="0">
                <a:solidFill>
                  <a:schemeClr val="bg1"/>
                </a:solidFill>
                <a:latin typeface="Tahoma" panose="020B0604030504040204" pitchFamily="34" charset="0"/>
                <a:ea typeface="Tahoma" panose="020B0604030504040204" pitchFamily="34" charset="0"/>
                <a:cs typeface="Tahoma" panose="020B0604030504040204" pitchFamily="34" charset="0"/>
              </a:rPr>
              <a:t>Home Page – User preferences </a:t>
            </a:r>
            <a:endParaRPr lang="ru-RU" sz="18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9" name="Изображение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29069" y="214039"/>
            <a:ext cx="740976" cy="326930"/>
          </a:xfrm>
          <a:prstGeom prst="rect">
            <a:avLst/>
          </a:prstGeom>
        </p:spPr>
      </p:pic>
      <p:pic>
        <p:nvPicPr>
          <p:cNvPr id="20" name="Picture 1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909" y="4767262"/>
            <a:ext cx="1260555" cy="307749"/>
          </a:xfrm>
          <a:prstGeom prst="rect">
            <a:avLst/>
          </a:prstGeom>
        </p:spPr>
      </p:pic>
      <p:pic>
        <p:nvPicPr>
          <p:cNvPr id="19" name="Изображение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529873" y="3290308"/>
            <a:ext cx="1623971" cy="1863011"/>
          </a:xfrm>
          <a:prstGeom prst="rect">
            <a:avLst/>
          </a:prstGeom>
        </p:spPr>
      </p:pic>
      <p:sp>
        <p:nvSpPr>
          <p:cNvPr id="3" name="Номер слайда 2">
            <a:extLst>
              <a:ext uri="{FF2B5EF4-FFF2-40B4-BE49-F238E27FC236}">
                <a16:creationId xmlns:a16="http://schemas.microsoft.com/office/drawing/2014/main" id="{339653D5-F403-4ADC-A080-42291CA79A9E}"/>
              </a:ext>
            </a:extLst>
          </p:cNvPr>
          <p:cNvSpPr>
            <a:spLocks noGrp="1"/>
          </p:cNvSpPr>
          <p:nvPr>
            <p:ph type="sldNum" sz="quarter" idx="12"/>
          </p:nvPr>
        </p:nvSpPr>
        <p:spPr/>
        <p:txBody>
          <a:bodyPr/>
          <a:lstStyle/>
          <a:p>
            <a:fld id="{39FC74CF-8B03-5D41-97A3-DD76EB0CCB80}" type="slidenum">
              <a:rPr lang="ru-RU" smtClean="0"/>
              <a:t>6</a:t>
            </a:fld>
            <a:endParaRPr lang="ru-RU"/>
          </a:p>
        </p:txBody>
      </p:sp>
      <p:sp>
        <p:nvSpPr>
          <p:cNvPr id="26" name="TextBox 25">
            <a:extLst>
              <a:ext uri="{FF2B5EF4-FFF2-40B4-BE49-F238E27FC236}">
                <a16:creationId xmlns:a16="http://schemas.microsoft.com/office/drawing/2014/main" id="{B1BE2118-409F-4688-A4BE-973EDA06DDAD}"/>
              </a:ext>
            </a:extLst>
          </p:cNvPr>
          <p:cNvSpPr txBox="1"/>
          <p:nvPr/>
        </p:nvSpPr>
        <p:spPr>
          <a:xfrm>
            <a:off x="3667082" y="598753"/>
            <a:ext cx="5443887" cy="3754874"/>
          </a:xfrm>
          <a:prstGeom prst="rect">
            <a:avLst/>
          </a:prstGeom>
          <a:noFill/>
        </p:spPr>
        <p:txBody>
          <a:bodyPr wrap="square">
            <a:spAutoFit/>
          </a:bodyPr>
          <a:lstStyle/>
          <a:p>
            <a:pPr marL="285750" marR="0" lvl="0" indent="-285750" algn="l" defTabSz="914400" rtl="0" eaLnBrk="1" fontAlgn="base" latinLnBrk="0" hangingPunct="1">
              <a:lnSpc>
                <a:spcPct val="100000"/>
              </a:lnSpc>
              <a:spcBef>
                <a:spcPct val="0"/>
              </a:spcBef>
              <a:spcAft>
                <a:spcPct val="0"/>
              </a:spcAft>
              <a:buClrTx/>
              <a:buSzTx/>
              <a:buFontTx/>
              <a:buBlip>
                <a:blip r:embed="rId7"/>
              </a:buBlip>
              <a:tabLst/>
              <a:defRPr/>
            </a:pPr>
            <a:r>
              <a:rPr kumimoji="0" lang="en-US" sz="1400" b="0" i="0" u="none" strike="noStrike" kern="1200" cap="none" spc="0" normalizeH="0" baseline="0" noProof="0" dirty="0">
                <a:ln>
                  <a:noFill/>
                </a:ln>
                <a:solidFill>
                  <a:srgbClr val="262626"/>
                </a:solidFill>
                <a:effectLst/>
                <a:uLnTx/>
                <a:uFillTx/>
                <a:latin typeface="Tahoma" panose="020B0604030504040204" pitchFamily="34" charset="0"/>
                <a:ea typeface="Tahoma" panose="020B0604030504040204" pitchFamily="34" charset="0"/>
                <a:cs typeface="Tahoma" panose="020B0604030504040204" pitchFamily="34" charset="0"/>
                <a:sym typeface="Helvetica Light"/>
              </a:rPr>
              <a:t>Using this menu, you can change the current Temenos Transact company and corresponding SMS role.</a:t>
            </a:r>
          </a:p>
          <a:p>
            <a:pPr marL="285750" marR="0" lvl="0" indent="-285750" algn="l" defTabSz="914400" rtl="0" eaLnBrk="1" fontAlgn="base" latinLnBrk="0" hangingPunct="1">
              <a:lnSpc>
                <a:spcPct val="100000"/>
              </a:lnSpc>
              <a:spcBef>
                <a:spcPct val="0"/>
              </a:spcBef>
              <a:spcAft>
                <a:spcPct val="0"/>
              </a:spcAft>
              <a:buClrTx/>
              <a:buSzTx/>
              <a:buFontTx/>
              <a:buBlip>
                <a:blip r:embed="rId7"/>
              </a:buBlip>
              <a:tabLst/>
              <a:defRPr/>
            </a:pPr>
            <a:endParaRPr kumimoji="0" lang="de-DE" sz="1400" b="1" i="0" u="none" strike="noStrike" kern="1200" cap="none" spc="0" normalizeH="0" baseline="0" noProof="0" dirty="0">
              <a:ln>
                <a:noFill/>
              </a:ln>
              <a:solidFill>
                <a:srgbClr val="262626"/>
              </a:solidFill>
              <a:effectLst/>
              <a:uLnTx/>
              <a:uFillTx/>
              <a:latin typeface="Tahoma" panose="020B0604030504040204" pitchFamily="34" charset="0"/>
              <a:ea typeface="Tahoma" panose="020B0604030504040204" pitchFamily="34" charset="0"/>
              <a:cs typeface="Tahoma" panose="020B0604030504040204" pitchFamily="34" charset="0"/>
              <a:sym typeface="Helvetica Light"/>
            </a:endParaRPr>
          </a:p>
          <a:p>
            <a:pPr marL="285750" marR="0" lvl="0" indent="-285750" algn="l" defTabSz="914400" rtl="0" eaLnBrk="1" fontAlgn="base" latinLnBrk="0" hangingPunct="1">
              <a:lnSpc>
                <a:spcPct val="100000"/>
              </a:lnSpc>
              <a:spcBef>
                <a:spcPct val="0"/>
              </a:spcBef>
              <a:spcAft>
                <a:spcPct val="0"/>
              </a:spcAft>
              <a:buClrTx/>
              <a:buSzTx/>
              <a:buFontTx/>
              <a:buBlip>
                <a:blip r:embed="rId7"/>
              </a:buBlip>
              <a:tabLst/>
              <a:defRPr/>
            </a:pPr>
            <a:r>
              <a:rPr kumimoji="0" lang="en-US" sz="1400" b="1" i="0" u="none" strike="noStrike" kern="1200" cap="none" spc="0" normalizeH="0" baseline="0" noProof="0" dirty="0">
                <a:ln>
                  <a:noFill/>
                </a:ln>
                <a:solidFill>
                  <a:srgbClr val="262626"/>
                </a:solidFill>
                <a:effectLst/>
                <a:uLnTx/>
                <a:uFillTx/>
                <a:latin typeface="Tahoma" panose="020B0604030504040204" pitchFamily="34" charset="0"/>
                <a:ea typeface="Tahoma" panose="020B0604030504040204" pitchFamily="34" charset="0"/>
                <a:cs typeface="Tahoma" panose="020B0604030504040204" pitchFamily="34" charset="0"/>
                <a:sym typeface="Helvetica Light"/>
              </a:rPr>
              <a:t>Font Size </a:t>
            </a:r>
            <a:r>
              <a:rPr kumimoji="0" lang="en-US" sz="1400" i="0" u="none" strike="noStrike" kern="1200" cap="none" spc="0" normalizeH="0" baseline="0" noProof="0" dirty="0">
                <a:ln>
                  <a:noFill/>
                </a:ln>
                <a:solidFill>
                  <a:srgbClr val="262626"/>
                </a:solidFill>
                <a:effectLst/>
                <a:uLnTx/>
                <a:uFillTx/>
                <a:latin typeface="Tahoma" panose="020B0604030504040204" pitchFamily="34" charset="0"/>
                <a:ea typeface="Tahoma" panose="020B0604030504040204" pitchFamily="34" charset="0"/>
                <a:cs typeface="Tahoma" panose="020B0604030504040204" pitchFamily="34" charset="0"/>
                <a:sym typeface="Helvetica Light"/>
              </a:rPr>
              <a:t>– Changes the size of the font used in the screens.</a:t>
            </a:r>
          </a:p>
          <a:p>
            <a:pPr marL="285750" marR="0" lvl="0" indent="-285750" algn="l" defTabSz="914400" rtl="0" eaLnBrk="1" fontAlgn="base" latinLnBrk="0" hangingPunct="1">
              <a:lnSpc>
                <a:spcPct val="100000"/>
              </a:lnSpc>
              <a:spcBef>
                <a:spcPct val="0"/>
              </a:spcBef>
              <a:spcAft>
                <a:spcPct val="0"/>
              </a:spcAft>
              <a:buClrTx/>
              <a:buSzTx/>
              <a:buFontTx/>
              <a:buBlip>
                <a:blip r:embed="rId7"/>
              </a:buBlip>
              <a:tabLst/>
              <a:defRPr/>
            </a:pPr>
            <a:endParaRPr kumimoji="0" lang="en-US" sz="1400" i="0" u="none" strike="noStrike" kern="1200" cap="none" spc="0" normalizeH="0" baseline="0" noProof="0" dirty="0">
              <a:ln>
                <a:noFill/>
              </a:ln>
              <a:solidFill>
                <a:srgbClr val="262626"/>
              </a:solidFill>
              <a:effectLst/>
              <a:uLnTx/>
              <a:uFillTx/>
              <a:latin typeface="Tahoma" panose="020B0604030504040204" pitchFamily="34" charset="0"/>
              <a:ea typeface="Tahoma" panose="020B0604030504040204" pitchFamily="34" charset="0"/>
              <a:cs typeface="Tahoma" panose="020B0604030504040204" pitchFamily="34" charset="0"/>
              <a:sym typeface="Helvetica Light"/>
            </a:endParaRPr>
          </a:p>
          <a:p>
            <a:pPr marL="285750" marR="0" lvl="0" indent="-285750" algn="l" defTabSz="914400" rtl="0" eaLnBrk="1" fontAlgn="base" latinLnBrk="0" hangingPunct="1">
              <a:lnSpc>
                <a:spcPct val="100000"/>
              </a:lnSpc>
              <a:spcBef>
                <a:spcPct val="0"/>
              </a:spcBef>
              <a:spcAft>
                <a:spcPct val="0"/>
              </a:spcAft>
              <a:buClrTx/>
              <a:buSzTx/>
              <a:buFontTx/>
              <a:buBlip>
                <a:blip r:embed="rId7"/>
              </a:buBlip>
              <a:tabLst/>
              <a:defRPr/>
            </a:pPr>
            <a:r>
              <a:rPr kumimoji="0" lang="en-US" sz="1400" b="1" i="0" u="none" strike="noStrike" kern="1200" cap="none" spc="0" normalizeH="0" baseline="0" noProof="0" dirty="0">
                <a:ln>
                  <a:noFill/>
                </a:ln>
                <a:solidFill>
                  <a:srgbClr val="262626"/>
                </a:solidFill>
                <a:effectLst/>
                <a:uLnTx/>
                <a:uFillTx/>
                <a:latin typeface="Tahoma" panose="020B0604030504040204" pitchFamily="34" charset="0"/>
                <a:ea typeface="Tahoma" panose="020B0604030504040204" pitchFamily="34" charset="0"/>
                <a:cs typeface="Tahoma" panose="020B0604030504040204" pitchFamily="34" charset="0"/>
                <a:sym typeface="Helvetica Light"/>
              </a:rPr>
              <a:t>Compact Mode </a:t>
            </a:r>
            <a:r>
              <a:rPr kumimoji="0" lang="en-US" sz="1400" i="0" u="none" strike="noStrike" kern="1200" cap="none" spc="0" normalizeH="0" baseline="0" noProof="0" dirty="0">
                <a:ln>
                  <a:noFill/>
                </a:ln>
                <a:solidFill>
                  <a:srgbClr val="262626"/>
                </a:solidFill>
                <a:effectLst/>
                <a:uLnTx/>
                <a:uFillTx/>
                <a:latin typeface="Tahoma" panose="020B0604030504040204" pitchFamily="34" charset="0"/>
                <a:ea typeface="Tahoma" panose="020B0604030504040204" pitchFamily="34" charset="0"/>
                <a:cs typeface="Tahoma" panose="020B0604030504040204" pitchFamily="34" charset="0"/>
                <a:sym typeface="Helvetica Light"/>
              </a:rPr>
              <a:t>– Determines the spacing between input fields. Setting the mode to OFF gives input fields rounded corners.</a:t>
            </a:r>
          </a:p>
          <a:p>
            <a:pPr marL="285750" marR="0" lvl="0" indent="-285750" algn="l" defTabSz="914400" rtl="0" eaLnBrk="1" fontAlgn="base" latinLnBrk="0" hangingPunct="1">
              <a:lnSpc>
                <a:spcPct val="100000"/>
              </a:lnSpc>
              <a:spcBef>
                <a:spcPct val="0"/>
              </a:spcBef>
              <a:spcAft>
                <a:spcPct val="0"/>
              </a:spcAft>
              <a:buClrTx/>
              <a:buSzTx/>
              <a:buFontTx/>
              <a:buBlip>
                <a:blip r:embed="rId7"/>
              </a:buBlip>
              <a:tabLst/>
              <a:defRPr/>
            </a:pPr>
            <a:endParaRPr kumimoji="0" lang="en-US" sz="1400" i="0" u="none" strike="noStrike" kern="1200" cap="none" spc="0" normalizeH="0" baseline="0" noProof="0" dirty="0">
              <a:ln>
                <a:noFill/>
              </a:ln>
              <a:solidFill>
                <a:srgbClr val="262626"/>
              </a:solidFill>
              <a:effectLst/>
              <a:uLnTx/>
              <a:uFillTx/>
              <a:latin typeface="Tahoma" panose="020B0604030504040204" pitchFamily="34" charset="0"/>
              <a:ea typeface="Tahoma" panose="020B0604030504040204" pitchFamily="34" charset="0"/>
              <a:cs typeface="Tahoma" panose="020B0604030504040204" pitchFamily="34" charset="0"/>
              <a:sym typeface="Helvetica Light"/>
            </a:endParaRPr>
          </a:p>
          <a:p>
            <a:pPr marL="285750" marR="0" lvl="0" indent="-285750" algn="l" defTabSz="914400" rtl="0" eaLnBrk="1" fontAlgn="base" latinLnBrk="0" hangingPunct="1">
              <a:lnSpc>
                <a:spcPct val="100000"/>
              </a:lnSpc>
              <a:spcBef>
                <a:spcPct val="0"/>
              </a:spcBef>
              <a:spcAft>
                <a:spcPct val="0"/>
              </a:spcAft>
              <a:buClrTx/>
              <a:buSzTx/>
              <a:buFontTx/>
              <a:buBlip>
                <a:blip r:embed="rId7"/>
              </a:buBlip>
              <a:tabLst/>
              <a:defRPr/>
            </a:pPr>
            <a:r>
              <a:rPr kumimoji="0" lang="en-US" sz="1400" b="1" i="0" u="none" strike="noStrike" kern="1200" cap="none" spc="0" normalizeH="0" baseline="0" noProof="0" dirty="0">
                <a:ln>
                  <a:noFill/>
                </a:ln>
                <a:solidFill>
                  <a:srgbClr val="262626"/>
                </a:solidFill>
                <a:effectLst/>
                <a:uLnTx/>
                <a:uFillTx/>
                <a:latin typeface="Tahoma" panose="020B0604030504040204" pitchFamily="34" charset="0"/>
                <a:ea typeface="Tahoma" panose="020B0604030504040204" pitchFamily="34" charset="0"/>
                <a:cs typeface="Tahoma" panose="020B0604030504040204" pitchFamily="34" charset="0"/>
                <a:sym typeface="Helvetica Light"/>
              </a:rPr>
              <a:t>Lock Header </a:t>
            </a:r>
            <a:r>
              <a:rPr kumimoji="0" lang="en-US" sz="1400" i="0" u="none" strike="noStrike" kern="1200" cap="none" spc="0" normalizeH="0" baseline="0" noProof="0" dirty="0">
                <a:ln>
                  <a:noFill/>
                </a:ln>
                <a:solidFill>
                  <a:srgbClr val="262626"/>
                </a:solidFill>
                <a:effectLst/>
                <a:uLnTx/>
                <a:uFillTx/>
                <a:latin typeface="Tahoma" panose="020B0604030504040204" pitchFamily="34" charset="0"/>
                <a:ea typeface="Tahoma" panose="020B0604030504040204" pitchFamily="34" charset="0"/>
                <a:cs typeface="Tahoma" panose="020B0604030504040204" pitchFamily="34" charset="0"/>
                <a:sym typeface="Helvetica Light"/>
              </a:rPr>
              <a:t>– Setting it to ON ensures that the top bar (that is, menu, command line </a:t>
            </a:r>
            <a:r>
              <a:rPr kumimoji="0" lang="en-US" sz="1400" i="0" u="none" strike="noStrike" kern="1200" cap="none" spc="0" normalizeH="0" baseline="0" noProof="0" dirty="0" err="1">
                <a:ln>
                  <a:noFill/>
                </a:ln>
                <a:solidFill>
                  <a:srgbClr val="262626"/>
                </a:solidFill>
                <a:effectLst/>
                <a:uLnTx/>
                <a:uFillTx/>
                <a:latin typeface="Tahoma" panose="020B0604030504040204" pitchFamily="34" charset="0"/>
                <a:ea typeface="Tahoma" panose="020B0604030504040204" pitchFamily="34" charset="0"/>
                <a:cs typeface="Tahoma" panose="020B0604030504040204" pitchFamily="34" charset="0"/>
                <a:sym typeface="Helvetica Light"/>
              </a:rPr>
              <a:t>etc</a:t>
            </a:r>
            <a:r>
              <a:rPr kumimoji="0" lang="en-US" sz="1400" i="0" u="none" strike="noStrike" kern="1200" cap="none" spc="0" normalizeH="0" baseline="0" noProof="0" dirty="0">
                <a:ln>
                  <a:noFill/>
                </a:ln>
                <a:solidFill>
                  <a:srgbClr val="262626"/>
                </a:solidFill>
                <a:effectLst/>
                <a:uLnTx/>
                <a:uFillTx/>
                <a:latin typeface="Tahoma" panose="020B0604030504040204" pitchFamily="34" charset="0"/>
                <a:ea typeface="Tahoma" panose="020B0604030504040204" pitchFamily="34" charset="0"/>
                <a:cs typeface="Tahoma" panose="020B0604030504040204" pitchFamily="34" charset="0"/>
                <a:sym typeface="Helvetica Light"/>
              </a:rPr>
              <a:t>) is always visible.</a:t>
            </a:r>
          </a:p>
          <a:p>
            <a:pPr marL="285750" marR="0" lvl="0" indent="-285750" algn="l" defTabSz="914400" rtl="0" eaLnBrk="1" fontAlgn="base" latinLnBrk="0" hangingPunct="1">
              <a:lnSpc>
                <a:spcPct val="100000"/>
              </a:lnSpc>
              <a:spcBef>
                <a:spcPct val="0"/>
              </a:spcBef>
              <a:spcAft>
                <a:spcPct val="0"/>
              </a:spcAft>
              <a:buClrTx/>
              <a:buSzTx/>
              <a:buFontTx/>
              <a:buBlip>
                <a:blip r:embed="rId7"/>
              </a:buBlip>
              <a:tabLst/>
              <a:defRPr/>
            </a:pPr>
            <a:endParaRPr kumimoji="0" lang="en-US" sz="1400" i="0" u="none" strike="noStrike" kern="1200" cap="none" spc="0" normalizeH="0" baseline="0" noProof="0" dirty="0">
              <a:ln>
                <a:noFill/>
              </a:ln>
              <a:solidFill>
                <a:srgbClr val="262626"/>
              </a:solidFill>
              <a:effectLst/>
              <a:uLnTx/>
              <a:uFillTx/>
              <a:latin typeface="Tahoma" panose="020B0604030504040204" pitchFamily="34" charset="0"/>
              <a:ea typeface="Tahoma" panose="020B0604030504040204" pitchFamily="34" charset="0"/>
              <a:cs typeface="Tahoma" panose="020B0604030504040204" pitchFamily="34" charset="0"/>
              <a:sym typeface="Helvetica Light"/>
            </a:endParaRPr>
          </a:p>
          <a:p>
            <a:pPr marL="285750" marR="0" lvl="0" indent="-285750" algn="l" defTabSz="914400" rtl="0" eaLnBrk="1" fontAlgn="base" latinLnBrk="0" hangingPunct="1">
              <a:lnSpc>
                <a:spcPct val="100000"/>
              </a:lnSpc>
              <a:spcBef>
                <a:spcPct val="0"/>
              </a:spcBef>
              <a:spcAft>
                <a:spcPct val="0"/>
              </a:spcAft>
              <a:buClrTx/>
              <a:buSzTx/>
              <a:buFontTx/>
              <a:buBlip>
                <a:blip r:embed="rId7"/>
              </a:buBlip>
              <a:tabLst/>
              <a:defRPr/>
            </a:pPr>
            <a:r>
              <a:rPr kumimoji="0" lang="en-US" sz="1400" b="1" i="0" u="none" strike="noStrike" kern="1200" cap="none" spc="0" normalizeH="0" baseline="0" noProof="0" dirty="0">
                <a:ln>
                  <a:noFill/>
                </a:ln>
                <a:solidFill>
                  <a:srgbClr val="262626"/>
                </a:solidFill>
                <a:effectLst/>
                <a:uLnTx/>
                <a:uFillTx/>
                <a:latin typeface="Tahoma" panose="020B0604030504040204" pitchFamily="34" charset="0"/>
                <a:ea typeface="Tahoma" panose="020B0604030504040204" pitchFamily="34" charset="0"/>
                <a:cs typeface="Tahoma" panose="020B0604030504040204" pitchFamily="34" charset="0"/>
                <a:sym typeface="Helvetica Light"/>
              </a:rPr>
              <a:t>Box View </a:t>
            </a:r>
            <a:r>
              <a:rPr kumimoji="0" lang="en-US" sz="1400" i="0" u="none" strike="noStrike" kern="1200" cap="none" spc="0" normalizeH="0" baseline="0" noProof="0" dirty="0">
                <a:ln>
                  <a:noFill/>
                </a:ln>
                <a:solidFill>
                  <a:srgbClr val="262626"/>
                </a:solidFill>
                <a:effectLst/>
                <a:uLnTx/>
                <a:uFillTx/>
                <a:latin typeface="Tahoma" panose="020B0604030504040204" pitchFamily="34" charset="0"/>
                <a:ea typeface="Tahoma" panose="020B0604030504040204" pitchFamily="34" charset="0"/>
                <a:cs typeface="Tahoma" panose="020B0604030504040204" pitchFamily="34" charset="0"/>
                <a:sym typeface="Helvetica Light"/>
              </a:rPr>
              <a:t>– Setting it to OFF ensures that all screens have available width and ON ensures the browser to display with a 1200 pixel of maximum width.</a:t>
            </a:r>
          </a:p>
          <a:p>
            <a:pPr marL="285750" marR="0" lvl="0" indent="-285750" algn="l" defTabSz="914400" rtl="0" eaLnBrk="1" fontAlgn="base" latinLnBrk="0" hangingPunct="1">
              <a:lnSpc>
                <a:spcPct val="100000"/>
              </a:lnSpc>
              <a:spcBef>
                <a:spcPct val="0"/>
              </a:spcBef>
              <a:spcAft>
                <a:spcPct val="0"/>
              </a:spcAft>
              <a:buClrTx/>
              <a:buSzTx/>
              <a:buFontTx/>
              <a:buBlip>
                <a:blip r:embed="rId7"/>
              </a:buBlip>
              <a:tabLst/>
              <a:defRPr/>
            </a:pPr>
            <a:endParaRPr kumimoji="0" lang="en-US" sz="1400" i="0" u="none" strike="noStrike" kern="1200" cap="none" spc="0" normalizeH="0" baseline="0" noProof="0" dirty="0">
              <a:ln>
                <a:noFill/>
              </a:ln>
              <a:solidFill>
                <a:srgbClr val="262626"/>
              </a:solidFill>
              <a:effectLst/>
              <a:uLnTx/>
              <a:uFillTx/>
              <a:latin typeface="Tahoma" panose="020B0604030504040204" pitchFamily="34" charset="0"/>
              <a:ea typeface="Tahoma" panose="020B0604030504040204" pitchFamily="34" charset="0"/>
              <a:cs typeface="Tahoma" panose="020B0604030504040204" pitchFamily="34" charset="0"/>
              <a:sym typeface="Helvetica Light"/>
            </a:endParaRPr>
          </a:p>
          <a:p>
            <a:pPr marL="285750" marR="0" lvl="0" indent="-285750" algn="l" defTabSz="914400" rtl="0" eaLnBrk="1" fontAlgn="base" latinLnBrk="0" hangingPunct="1">
              <a:lnSpc>
                <a:spcPct val="100000"/>
              </a:lnSpc>
              <a:spcBef>
                <a:spcPct val="0"/>
              </a:spcBef>
              <a:spcAft>
                <a:spcPct val="0"/>
              </a:spcAft>
              <a:buClrTx/>
              <a:buSzTx/>
              <a:buFontTx/>
              <a:buBlip>
                <a:blip r:embed="rId7"/>
              </a:buBlip>
              <a:tabLst/>
              <a:defRPr/>
            </a:pPr>
            <a:r>
              <a:rPr kumimoji="0" lang="en-US" sz="1400" b="1" i="0" u="none" strike="noStrike" kern="1200" cap="none" spc="0" normalizeH="0" baseline="0" noProof="0" dirty="0">
                <a:ln>
                  <a:noFill/>
                </a:ln>
                <a:solidFill>
                  <a:srgbClr val="262626"/>
                </a:solidFill>
                <a:effectLst/>
                <a:uLnTx/>
                <a:uFillTx/>
                <a:latin typeface="Tahoma" panose="020B0604030504040204" pitchFamily="34" charset="0"/>
                <a:ea typeface="Tahoma" panose="020B0604030504040204" pitchFamily="34" charset="0"/>
                <a:cs typeface="Tahoma" panose="020B0604030504040204" pitchFamily="34" charset="0"/>
                <a:sym typeface="Helvetica Light"/>
              </a:rPr>
              <a:t>Lock Menu </a:t>
            </a:r>
            <a:r>
              <a:rPr kumimoji="0" lang="en-US" sz="1400" i="0" u="none" strike="noStrike" kern="1200" cap="none" spc="0" normalizeH="0" baseline="0" noProof="0" dirty="0">
                <a:ln>
                  <a:noFill/>
                </a:ln>
                <a:solidFill>
                  <a:srgbClr val="262626"/>
                </a:solidFill>
                <a:effectLst/>
                <a:uLnTx/>
                <a:uFillTx/>
                <a:latin typeface="Tahoma" panose="020B0604030504040204" pitchFamily="34" charset="0"/>
                <a:ea typeface="Tahoma" panose="020B0604030504040204" pitchFamily="34" charset="0"/>
                <a:cs typeface="Tahoma" panose="020B0604030504040204" pitchFamily="34" charset="0"/>
                <a:sym typeface="Helvetica Light"/>
              </a:rPr>
              <a:t>– Makes the menu sticky or non sticky</a:t>
            </a:r>
            <a:endParaRPr kumimoji="0" lang="de-DE" sz="1400" i="0" u="none" strike="noStrike" kern="1200" cap="none" spc="0" normalizeH="0" baseline="0" noProof="0" dirty="0">
              <a:ln>
                <a:noFill/>
              </a:ln>
              <a:solidFill>
                <a:srgbClr val="262626"/>
              </a:solidFill>
              <a:effectLst/>
              <a:uLnTx/>
              <a:uFillTx/>
              <a:latin typeface="Tahoma" panose="020B0604030504040204" pitchFamily="34" charset="0"/>
              <a:ea typeface="Tahoma" panose="020B0604030504040204" pitchFamily="34" charset="0"/>
              <a:cs typeface="Tahoma" panose="020B0604030504040204" pitchFamily="34" charset="0"/>
              <a:sym typeface="Helvetica Light"/>
            </a:endParaRPr>
          </a:p>
        </p:txBody>
      </p:sp>
      <p:pic>
        <p:nvPicPr>
          <p:cNvPr id="27" name="Picture 5" descr="Graphical user interface, application&#10;&#10;Description automatically generated">
            <a:extLst>
              <a:ext uri="{FF2B5EF4-FFF2-40B4-BE49-F238E27FC236}">
                <a16:creationId xmlns:a16="http://schemas.microsoft.com/office/drawing/2014/main" id="{03DC8B7F-276F-4667-80B8-A9D075E5235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0" y="540969"/>
            <a:ext cx="3651987" cy="4186099"/>
          </a:xfrm>
          <a:prstGeom prst="rect">
            <a:avLst/>
          </a:prstGeom>
        </p:spPr>
      </p:pic>
    </p:spTree>
    <p:extLst>
      <p:ext uri="{BB962C8B-B14F-4D97-AF65-F5344CB8AC3E}">
        <p14:creationId xmlns:p14="http://schemas.microsoft.com/office/powerpoint/2010/main" val="98766929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Рисунок 5">
            <a:extLst>
              <a:ext uri="{FF2B5EF4-FFF2-40B4-BE49-F238E27FC236}">
                <a16:creationId xmlns:a16="http://schemas.microsoft.com/office/drawing/2014/main" id="{A9E4C533-A956-421B-AD2C-55FC84C34F99}"/>
              </a:ext>
            </a:extLst>
          </p:cNvPr>
          <p:cNvPicPr>
            <a:picLocks noChangeAspect="1"/>
          </p:cNvPicPr>
          <p:nvPr/>
        </p:nvPicPr>
        <p:blipFill rotWithShape="1">
          <a:blip r:embed="rId3"/>
          <a:srcRect r="27708"/>
          <a:stretch/>
        </p:blipFill>
        <p:spPr>
          <a:xfrm>
            <a:off x="4030864" y="598753"/>
            <a:ext cx="4541133" cy="4442354"/>
          </a:xfrm>
          <a:prstGeom prst="rect">
            <a:avLst/>
          </a:prstGeom>
          <a:noFill/>
          <a:ln w="9525">
            <a:solidFill>
              <a:schemeClr val="tx1"/>
            </a:solidFill>
            <a:miter lim="800000"/>
            <a:headEnd/>
            <a:tailEnd/>
          </a:ln>
        </p:spPr>
      </p:pic>
      <p:pic>
        <p:nvPicPr>
          <p:cNvPr id="10" name="Изображение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8901"/>
            <a:ext cx="8530938" cy="554793"/>
          </a:xfrm>
          <a:prstGeom prst="rect">
            <a:avLst/>
          </a:prstGeom>
        </p:spPr>
      </p:pic>
      <p:sp>
        <p:nvSpPr>
          <p:cNvPr id="2" name="Название 1"/>
          <p:cNvSpPr>
            <a:spLocks noGrp="1"/>
          </p:cNvSpPr>
          <p:nvPr>
            <p:ph type="title"/>
          </p:nvPr>
        </p:nvSpPr>
        <p:spPr>
          <a:xfrm>
            <a:off x="-1" y="43960"/>
            <a:ext cx="8686801" cy="461738"/>
          </a:xfrm>
        </p:spPr>
        <p:txBody>
          <a:bodyPr>
            <a:normAutofit/>
          </a:bodyPr>
          <a:lstStyle/>
          <a:p>
            <a:pPr algn="l"/>
            <a:r>
              <a:rPr lang="en-US" altLang="en-US" sz="1800" dirty="0">
                <a:solidFill>
                  <a:schemeClr val="bg1"/>
                </a:solidFill>
                <a:latin typeface="Tahoma" panose="020B0604030504040204" pitchFamily="34" charset="0"/>
                <a:ea typeface="Tahoma" panose="020B0604030504040204" pitchFamily="34" charset="0"/>
                <a:cs typeface="Tahoma" panose="020B0604030504040204" pitchFamily="34" charset="0"/>
              </a:rPr>
              <a:t> Types of File — FILE.CONTROL </a:t>
            </a:r>
            <a:endParaRPr lang="ru-RU" sz="18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9" name="Изображение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29069" y="214039"/>
            <a:ext cx="740976" cy="326930"/>
          </a:xfrm>
          <a:prstGeom prst="rect">
            <a:avLst/>
          </a:prstGeom>
        </p:spPr>
      </p:pic>
      <p:pic>
        <p:nvPicPr>
          <p:cNvPr id="19" name="Изображение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529873" y="3290308"/>
            <a:ext cx="1623971" cy="1863011"/>
          </a:xfrm>
          <a:prstGeom prst="rect">
            <a:avLst/>
          </a:prstGeom>
        </p:spPr>
      </p:pic>
      <p:pic>
        <p:nvPicPr>
          <p:cNvPr id="20" name="Picture 1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3909" y="4767262"/>
            <a:ext cx="1260555" cy="307749"/>
          </a:xfrm>
          <a:prstGeom prst="rect">
            <a:avLst/>
          </a:prstGeom>
        </p:spPr>
      </p:pic>
      <p:sp>
        <p:nvSpPr>
          <p:cNvPr id="4" name="Прямоугольник 3">
            <a:extLst>
              <a:ext uri="{FF2B5EF4-FFF2-40B4-BE49-F238E27FC236}">
                <a16:creationId xmlns:a16="http://schemas.microsoft.com/office/drawing/2014/main" id="{80A80B0B-6148-4DF0-B1C1-4C319397582E}"/>
              </a:ext>
            </a:extLst>
          </p:cNvPr>
          <p:cNvSpPr/>
          <p:nvPr/>
        </p:nvSpPr>
        <p:spPr>
          <a:xfrm>
            <a:off x="356189" y="780372"/>
            <a:ext cx="7974419" cy="1046440"/>
          </a:xfrm>
          <a:prstGeom prst="rect">
            <a:avLst/>
          </a:prstGeom>
        </p:spPr>
        <p:txBody>
          <a:bodyPr wrap="square">
            <a:spAutoFit/>
          </a:bodyPr>
          <a:lstStyle/>
          <a:p>
            <a:pPr marL="0" marR="0" lvl="0" indent="0" algn="just" defTabSz="457200" rtl="0" eaLnBrk="1" fontAlgn="auto" latinLnBrk="0" hangingPunct="1">
              <a:lnSpc>
                <a:spcPct val="100000"/>
              </a:lnSpc>
              <a:spcBef>
                <a:spcPts val="0"/>
              </a:spcBef>
              <a:spcAft>
                <a:spcPts val="600"/>
              </a:spcAft>
              <a:buClrTx/>
              <a:buSzTx/>
              <a:buFontTx/>
              <a:buBlip>
                <a:blip r:embed="rId8"/>
              </a:buBlip>
              <a:tabLst/>
              <a:defRPr/>
            </a:pPr>
            <a:endParaRPr kumimoji="0" lang="en-US" altLang="en-US"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a:p>
            <a:pPr marL="0" marR="0" lvl="0" indent="0" algn="just" defTabSz="457200" rtl="0" eaLnBrk="1" fontAlgn="auto" latinLnBrk="0" hangingPunct="1">
              <a:lnSpc>
                <a:spcPct val="100000"/>
              </a:lnSpc>
              <a:spcBef>
                <a:spcPts val="0"/>
              </a:spcBef>
              <a:spcAft>
                <a:spcPts val="600"/>
              </a:spcAft>
              <a:buClrTx/>
              <a:buSzTx/>
              <a:buFontTx/>
              <a:buNone/>
              <a:tabLst/>
              <a:defRPr/>
            </a:pPr>
            <a:endParaRPr kumimoji="0" lang="en-US" altLang="en-US" sz="18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just" defTabSz="457200" rtl="0" eaLnBrk="1" fontAlgn="auto" latinLnBrk="0" hangingPunct="1">
              <a:lnSpc>
                <a:spcPct val="100000"/>
              </a:lnSpc>
              <a:spcBef>
                <a:spcPts val="0"/>
              </a:spcBef>
              <a:spcAft>
                <a:spcPts val="600"/>
              </a:spcAft>
              <a:buClrTx/>
              <a:buSzTx/>
              <a:buFontTx/>
              <a:buBlip>
                <a:blip r:embed="rId8"/>
              </a:buBlip>
              <a:tabLst/>
              <a:defRPr/>
            </a:pPr>
            <a:endParaRPr kumimoji="0" lang="ru-RU" sz="18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12" name="Прямоугольник 11">
            <a:extLst>
              <a:ext uri="{FF2B5EF4-FFF2-40B4-BE49-F238E27FC236}">
                <a16:creationId xmlns:a16="http://schemas.microsoft.com/office/drawing/2014/main" id="{1413AE84-FA52-4953-B1EF-1615B1188155}"/>
              </a:ext>
            </a:extLst>
          </p:cNvPr>
          <p:cNvSpPr/>
          <p:nvPr/>
        </p:nvSpPr>
        <p:spPr>
          <a:xfrm>
            <a:off x="356190" y="665494"/>
            <a:ext cx="3198344" cy="2893100"/>
          </a:xfrm>
          <a:prstGeom prst="rect">
            <a:avLst/>
          </a:prstGeom>
        </p:spPr>
        <p:txBody>
          <a:bodyPr wrap="square">
            <a:spAutoFit/>
          </a:bodyPr>
          <a:lstStyle/>
          <a:p>
            <a:pPr marL="0" marR="0" lvl="0" indent="0" algn="just" defTabSz="457200" rtl="0" eaLnBrk="1" fontAlgn="auto" latinLnBrk="0" hangingPunct="1">
              <a:lnSpc>
                <a:spcPct val="100000"/>
              </a:lnSpc>
              <a:spcBef>
                <a:spcPts val="0"/>
              </a:spcBef>
              <a:spcAft>
                <a:spcPts val="600"/>
              </a:spcAft>
              <a:buClrTx/>
              <a:buSzTx/>
              <a:buFontTx/>
              <a:buBlip>
                <a:blip r:embed="rId8"/>
              </a:buBlip>
              <a:tabLst/>
              <a:defRPr/>
            </a:pPr>
            <a:endParaRPr kumimoji="0" lang="en-US" altLang="en-US"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a:p>
            <a:pPr algn="just">
              <a:spcAft>
                <a:spcPts val="600"/>
              </a:spcAft>
              <a:buBlip>
                <a:blip r:embed="rId8"/>
              </a:buBlip>
            </a:pPr>
            <a:r>
              <a:rPr kumimoji="0" lang="en-US" altLang="en-US"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 </a:t>
            </a:r>
            <a:r>
              <a:rPr lang="en-US" altLang="en-US" sz="1600" dirty="0">
                <a:solidFill>
                  <a:prstClr val="black"/>
                </a:solidFill>
                <a:latin typeface="Tahoma" panose="020B0604030504040204" pitchFamily="34" charset="0"/>
                <a:ea typeface="Tahoma" panose="020B0604030504040204" pitchFamily="34" charset="0"/>
                <a:cs typeface="Tahoma" panose="020B0604030504040204" pitchFamily="34" charset="0"/>
              </a:rPr>
              <a:t>Applications in T24 are broadly classified into three types OF CLASSES INT, CUS and FIN. </a:t>
            </a:r>
            <a:endParaRPr lang="ru-RU" sz="1600" dirty="0">
              <a:solidFill>
                <a:prstClr val="black"/>
              </a:solidFill>
              <a:latin typeface="Tahoma" panose="020B0604030504040204" pitchFamily="34" charset="0"/>
              <a:ea typeface="Tahoma" panose="020B0604030504040204" pitchFamily="34" charset="0"/>
              <a:cs typeface="Tahoma" panose="020B0604030504040204" pitchFamily="34" charset="0"/>
            </a:endParaRPr>
          </a:p>
          <a:p>
            <a:pPr algn="just">
              <a:spcAft>
                <a:spcPts val="600"/>
              </a:spcAft>
              <a:buBlip>
                <a:blip r:embed="rId8"/>
              </a:buBlip>
            </a:pPr>
            <a:r>
              <a:rPr kumimoji="0" lang="en-US" altLang="en-US"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 </a:t>
            </a:r>
            <a:r>
              <a:rPr lang="en-US" altLang="en-US" sz="1600" dirty="0">
                <a:solidFill>
                  <a:prstClr val="black"/>
                </a:solidFill>
                <a:latin typeface="Tahoma" panose="020B0604030504040204" pitchFamily="34" charset="0"/>
                <a:ea typeface="Tahoma" panose="020B0604030504040204" pitchFamily="34" charset="0"/>
                <a:cs typeface="Tahoma" panose="020B0604030504040204" pitchFamily="34" charset="0"/>
              </a:rPr>
              <a:t>Classification is done when application is designed</a:t>
            </a:r>
          </a:p>
          <a:p>
            <a:pPr algn="just">
              <a:spcAft>
                <a:spcPts val="600"/>
              </a:spcAft>
              <a:buBlip>
                <a:blip r:embed="rId8"/>
              </a:buBlip>
            </a:pPr>
            <a:r>
              <a:rPr lang="en-US" altLang="en-US" sz="1600" dirty="0">
                <a:solidFill>
                  <a:prstClr val="black"/>
                </a:solidFill>
                <a:latin typeface="Tahoma" panose="020B0604030504040204" pitchFamily="34" charset="0"/>
                <a:ea typeface="Tahoma" panose="020B0604030504040204" pitchFamily="34" charset="0"/>
                <a:cs typeface="Tahoma" panose="020B0604030504040204" pitchFamily="34" charset="0"/>
              </a:rPr>
              <a:t>Type</a:t>
            </a:r>
            <a:r>
              <a:rPr lang="ru-RU" altLang="en-US" sz="1600" dirty="0">
                <a:solidFill>
                  <a:prstClr val="black"/>
                </a:solidFill>
                <a:latin typeface="Tahoma" panose="020B0604030504040204" pitchFamily="34" charset="0"/>
                <a:ea typeface="Tahoma" panose="020B0604030504040204" pitchFamily="34" charset="0"/>
                <a:cs typeface="Tahoma" panose="020B0604030504040204" pitchFamily="34" charset="0"/>
              </a:rPr>
              <a:t> </a:t>
            </a:r>
            <a:r>
              <a:rPr lang="en-US" altLang="en-US" sz="1600" dirty="0">
                <a:solidFill>
                  <a:prstClr val="black"/>
                </a:solidFill>
                <a:latin typeface="Tahoma" panose="020B0604030504040204" pitchFamily="34" charset="0"/>
                <a:ea typeface="Tahoma" panose="020B0604030504040204" pitchFamily="34" charset="0"/>
                <a:cs typeface="Tahoma" panose="020B0604030504040204" pitchFamily="34" charset="0"/>
              </a:rPr>
              <a:t>defines if the application can be shared between Company. </a:t>
            </a:r>
            <a:endParaRPr kumimoji="0" lang="en-US" altLang="en-US" sz="18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just" defTabSz="457200" rtl="0" eaLnBrk="1" fontAlgn="auto" latinLnBrk="0" hangingPunct="1">
              <a:lnSpc>
                <a:spcPct val="100000"/>
              </a:lnSpc>
              <a:spcBef>
                <a:spcPts val="0"/>
              </a:spcBef>
              <a:spcAft>
                <a:spcPts val="600"/>
              </a:spcAft>
              <a:buClrTx/>
              <a:buSzTx/>
              <a:buFontTx/>
              <a:buBlip>
                <a:blip r:embed="rId8"/>
              </a:buBlip>
              <a:tabLst/>
              <a:defRPr/>
            </a:pPr>
            <a:endParaRPr kumimoji="0" lang="ru-RU" sz="18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14" name="Oval 9">
            <a:extLst>
              <a:ext uri="{FF2B5EF4-FFF2-40B4-BE49-F238E27FC236}">
                <a16:creationId xmlns:a16="http://schemas.microsoft.com/office/drawing/2014/main" id="{A6CF22D6-256A-4561-834B-611FDD6665DA}"/>
              </a:ext>
            </a:extLst>
          </p:cNvPr>
          <p:cNvSpPr/>
          <p:nvPr/>
        </p:nvSpPr>
        <p:spPr>
          <a:xfrm>
            <a:off x="5625387" y="3621175"/>
            <a:ext cx="2143125" cy="35718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3" name="Номер слайда 2">
            <a:extLst>
              <a:ext uri="{FF2B5EF4-FFF2-40B4-BE49-F238E27FC236}">
                <a16:creationId xmlns:a16="http://schemas.microsoft.com/office/drawing/2014/main" id="{8083F6BE-48F5-4969-BD6D-AF170558A4BE}"/>
              </a:ext>
            </a:extLst>
          </p:cNvPr>
          <p:cNvSpPr>
            <a:spLocks noGrp="1"/>
          </p:cNvSpPr>
          <p:nvPr>
            <p:ph type="sldNum" sz="quarter" idx="12"/>
          </p:nvPr>
        </p:nvSpPr>
        <p:spPr/>
        <p:txBody>
          <a:bodyPr/>
          <a:lstStyle/>
          <a:p>
            <a:fld id="{39FC74CF-8B03-5D41-97A3-DD76EB0CCB80}" type="slidenum">
              <a:rPr lang="ru-RU" smtClean="0"/>
              <a:t>60</a:t>
            </a:fld>
            <a:endParaRPr lang="ru-RU"/>
          </a:p>
        </p:txBody>
      </p:sp>
    </p:spTree>
    <p:extLst>
      <p:ext uri="{BB962C8B-B14F-4D97-AF65-F5344CB8AC3E}">
        <p14:creationId xmlns:p14="http://schemas.microsoft.com/office/powerpoint/2010/main" val="272630855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Изображение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8901"/>
            <a:ext cx="8530938" cy="554793"/>
          </a:xfrm>
          <a:prstGeom prst="rect">
            <a:avLst/>
          </a:prstGeom>
        </p:spPr>
      </p:pic>
      <p:sp>
        <p:nvSpPr>
          <p:cNvPr id="2" name="Название 1"/>
          <p:cNvSpPr>
            <a:spLocks noGrp="1"/>
          </p:cNvSpPr>
          <p:nvPr>
            <p:ph type="title"/>
          </p:nvPr>
        </p:nvSpPr>
        <p:spPr>
          <a:xfrm>
            <a:off x="-1" y="43960"/>
            <a:ext cx="8686801" cy="461738"/>
          </a:xfrm>
        </p:spPr>
        <p:txBody>
          <a:bodyPr>
            <a:normAutofit/>
          </a:bodyPr>
          <a:lstStyle/>
          <a:p>
            <a:pPr algn="l"/>
            <a:r>
              <a:rPr lang="en-US" altLang="en-US" sz="1800" dirty="0">
                <a:solidFill>
                  <a:schemeClr val="bg1"/>
                </a:solidFill>
                <a:latin typeface="Tahoma" panose="020B0604030504040204" pitchFamily="34" charset="0"/>
                <a:ea typeface="Tahoma" panose="020B0604030504040204" pitchFamily="34" charset="0"/>
                <a:cs typeface="Tahoma" panose="020B0604030504040204" pitchFamily="34" charset="0"/>
              </a:rPr>
              <a:t> Possible configurations for the system</a:t>
            </a:r>
            <a:endParaRPr lang="ru-RU" sz="18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9" name="Изображение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29069" y="214039"/>
            <a:ext cx="740976" cy="326930"/>
          </a:xfrm>
          <a:prstGeom prst="rect">
            <a:avLst/>
          </a:prstGeom>
        </p:spPr>
      </p:pic>
      <p:pic>
        <p:nvPicPr>
          <p:cNvPr id="19" name="Изображение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29873" y="3290308"/>
            <a:ext cx="1623971" cy="1863011"/>
          </a:xfrm>
          <a:prstGeom prst="rect">
            <a:avLst/>
          </a:prstGeom>
        </p:spPr>
      </p:pic>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3909" y="4767262"/>
            <a:ext cx="1260555" cy="307749"/>
          </a:xfrm>
          <a:prstGeom prst="rect">
            <a:avLst/>
          </a:prstGeom>
        </p:spPr>
      </p:pic>
      <p:sp>
        <p:nvSpPr>
          <p:cNvPr id="4" name="Прямоугольник 3">
            <a:extLst>
              <a:ext uri="{FF2B5EF4-FFF2-40B4-BE49-F238E27FC236}">
                <a16:creationId xmlns:a16="http://schemas.microsoft.com/office/drawing/2014/main" id="{80A80B0B-6148-4DF0-B1C1-4C319397582E}"/>
              </a:ext>
            </a:extLst>
          </p:cNvPr>
          <p:cNvSpPr/>
          <p:nvPr/>
        </p:nvSpPr>
        <p:spPr>
          <a:xfrm>
            <a:off x="356189" y="780372"/>
            <a:ext cx="7974419" cy="1046440"/>
          </a:xfrm>
          <a:prstGeom prst="rect">
            <a:avLst/>
          </a:prstGeom>
        </p:spPr>
        <p:txBody>
          <a:bodyPr wrap="square">
            <a:spAutoFit/>
          </a:bodyPr>
          <a:lstStyle/>
          <a:p>
            <a:pPr marL="0" marR="0" lvl="0" indent="0" algn="just" defTabSz="457200" rtl="0" eaLnBrk="1" fontAlgn="auto" latinLnBrk="0" hangingPunct="1">
              <a:lnSpc>
                <a:spcPct val="100000"/>
              </a:lnSpc>
              <a:spcBef>
                <a:spcPts val="0"/>
              </a:spcBef>
              <a:spcAft>
                <a:spcPts val="600"/>
              </a:spcAft>
              <a:buClrTx/>
              <a:buSzTx/>
              <a:buFontTx/>
              <a:buBlip>
                <a:blip r:embed="rId7"/>
              </a:buBlip>
              <a:tabLst/>
              <a:defRPr/>
            </a:pPr>
            <a:endParaRPr kumimoji="0" lang="en-US" altLang="en-US"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a:p>
            <a:pPr marL="0" marR="0" lvl="0" indent="0" algn="just" defTabSz="457200" rtl="0" eaLnBrk="1" fontAlgn="auto" latinLnBrk="0" hangingPunct="1">
              <a:lnSpc>
                <a:spcPct val="100000"/>
              </a:lnSpc>
              <a:spcBef>
                <a:spcPts val="0"/>
              </a:spcBef>
              <a:spcAft>
                <a:spcPts val="600"/>
              </a:spcAft>
              <a:buClrTx/>
              <a:buSzTx/>
              <a:buFontTx/>
              <a:buNone/>
              <a:tabLst/>
              <a:defRPr/>
            </a:pPr>
            <a:endParaRPr kumimoji="0" lang="en-US" altLang="en-US" sz="18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just" defTabSz="457200" rtl="0" eaLnBrk="1" fontAlgn="auto" latinLnBrk="0" hangingPunct="1">
              <a:lnSpc>
                <a:spcPct val="100000"/>
              </a:lnSpc>
              <a:spcBef>
                <a:spcPts val="0"/>
              </a:spcBef>
              <a:spcAft>
                <a:spcPts val="600"/>
              </a:spcAft>
              <a:buClrTx/>
              <a:buSzTx/>
              <a:buFontTx/>
              <a:buBlip>
                <a:blip r:embed="rId7"/>
              </a:buBlip>
              <a:tabLst/>
              <a:defRPr/>
            </a:pPr>
            <a:endParaRPr kumimoji="0" lang="ru-RU" sz="18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p:txBody>
      </p:sp>
      <p:pic>
        <p:nvPicPr>
          <p:cNvPr id="3" name="Рисунок 2">
            <a:extLst>
              <a:ext uri="{FF2B5EF4-FFF2-40B4-BE49-F238E27FC236}">
                <a16:creationId xmlns:a16="http://schemas.microsoft.com/office/drawing/2014/main" id="{F62B5D27-9F50-472A-98BA-A27224A64F61}"/>
              </a:ext>
            </a:extLst>
          </p:cNvPr>
          <p:cNvPicPr>
            <a:picLocks noChangeAspect="1"/>
          </p:cNvPicPr>
          <p:nvPr/>
        </p:nvPicPr>
        <p:blipFill>
          <a:blip r:embed="rId8"/>
          <a:stretch>
            <a:fillRect/>
          </a:stretch>
        </p:blipFill>
        <p:spPr>
          <a:xfrm>
            <a:off x="1575381" y="596765"/>
            <a:ext cx="6001934" cy="4170498"/>
          </a:xfrm>
          <a:prstGeom prst="rect">
            <a:avLst/>
          </a:prstGeom>
        </p:spPr>
      </p:pic>
      <p:sp>
        <p:nvSpPr>
          <p:cNvPr id="6" name="Номер слайда 5">
            <a:extLst>
              <a:ext uri="{FF2B5EF4-FFF2-40B4-BE49-F238E27FC236}">
                <a16:creationId xmlns:a16="http://schemas.microsoft.com/office/drawing/2014/main" id="{C1591AF7-F069-4BFF-AF87-941714A8B7B5}"/>
              </a:ext>
            </a:extLst>
          </p:cNvPr>
          <p:cNvSpPr>
            <a:spLocks noGrp="1"/>
          </p:cNvSpPr>
          <p:nvPr>
            <p:ph type="sldNum" sz="quarter" idx="12"/>
          </p:nvPr>
        </p:nvSpPr>
        <p:spPr/>
        <p:txBody>
          <a:bodyPr/>
          <a:lstStyle/>
          <a:p>
            <a:fld id="{39FC74CF-8B03-5D41-97A3-DD76EB0CCB80}" type="slidenum">
              <a:rPr lang="ru-RU" smtClean="0"/>
              <a:t>61</a:t>
            </a:fld>
            <a:endParaRPr lang="ru-RU"/>
          </a:p>
        </p:txBody>
      </p:sp>
    </p:spTree>
    <p:extLst>
      <p:ext uri="{BB962C8B-B14F-4D97-AF65-F5344CB8AC3E}">
        <p14:creationId xmlns:p14="http://schemas.microsoft.com/office/powerpoint/2010/main" val="17924868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Изображение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8901"/>
            <a:ext cx="8530938" cy="554793"/>
          </a:xfrm>
          <a:prstGeom prst="rect">
            <a:avLst/>
          </a:prstGeom>
        </p:spPr>
      </p:pic>
      <p:sp>
        <p:nvSpPr>
          <p:cNvPr id="2" name="Название 1"/>
          <p:cNvSpPr>
            <a:spLocks noGrp="1"/>
          </p:cNvSpPr>
          <p:nvPr>
            <p:ph type="title"/>
          </p:nvPr>
        </p:nvSpPr>
        <p:spPr>
          <a:xfrm>
            <a:off x="-1" y="43960"/>
            <a:ext cx="8686801" cy="461738"/>
          </a:xfrm>
        </p:spPr>
        <p:txBody>
          <a:bodyPr>
            <a:normAutofit/>
          </a:bodyPr>
          <a:lstStyle/>
          <a:p>
            <a:pPr algn="l"/>
            <a:r>
              <a:rPr lang="en-US" altLang="en-US" sz="1800" dirty="0">
                <a:solidFill>
                  <a:schemeClr val="bg1"/>
                </a:solidFill>
                <a:latin typeface="Tahoma" panose="020B0604030504040204" pitchFamily="34" charset="0"/>
                <a:ea typeface="Tahoma" panose="020B0604030504040204" pitchFamily="34" charset="0"/>
                <a:cs typeface="Tahoma" panose="020B0604030504040204" pitchFamily="34" charset="0"/>
              </a:rPr>
              <a:t> File naming conventions</a:t>
            </a:r>
            <a:endParaRPr lang="ru-RU" sz="18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9" name="Изображение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29069" y="214039"/>
            <a:ext cx="740976" cy="326930"/>
          </a:xfrm>
          <a:prstGeom prst="rect">
            <a:avLst/>
          </a:prstGeom>
        </p:spPr>
      </p:pic>
      <p:pic>
        <p:nvPicPr>
          <p:cNvPr id="19" name="Изображение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29873" y="3290308"/>
            <a:ext cx="1623971" cy="1863011"/>
          </a:xfrm>
          <a:prstGeom prst="rect">
            <a:avLst/>
          </a:prstGeom>
        </p:spPr>
      </p:pic>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3909" y="4767262"/>
            <a:ext cx="1260555" cy="307749"/>
          </a:xfrm>
          <a:prstGeom prst="rect">
            <a:avLst/>
          </a:prstGeom>
        </p:spPr>
      </p:pic>
      <p:sp>
        <p:nvSpPr>
          <p:cNvPr id="4" name="Прямоугольник 3">
            <a:extLst>
              <a:ext uri="{FF2B5EF4-FFF2-40B4-BE49-F238E27FC236}">
                <a16:creationId xmlns:a16="http://schemas.microsoft.com/office/drawing/2014/main" id="{80A80B0B-6148-4DF0-B1C1-4C319397582E}"/>
              </a:ext>
            </a:extLst>
          </p:cNvPr>
          <p:cNvSpPr/>
          <p:nvPr/>
        </p:nvSpPr>
        <p:spPr>
          <a:xfrm>
            <a:off x="356189" y="780372"/>
            <a:ext cx="7974419" cy="1046440"/>
          </a:xfrm>
          <a:prstGeom prst="rect">
            <a:avLst/>
          </a:prstGeom>
        </p:spPr>
        <p:txBody>
          <a:bodyPr wrap="square">
            <a:spAutoFit/>
          </a:bodyPr>
          <a:lstStyle/>
          <a:p>
            <a:pPr marL="0" marR="0" lvl="0" indent="0" algn="just" defTabSz="457200" rtl="0" eaLnBrk="1" fontAlgn="auto" latinLnBrk="0" hangingPunct="1">
              <a:lnSpc>
                <a:spcPct val="100000"/>
              </a:lnSpc>
              <a:spcBef>
                <a:spcPts val="0"/>
              </a:spcBef>
              <a:spcAft>
                <a:spcPts val="600"/>
              </a:spcAft>
              <a:buClrTx/>
              <a:buSzTx/>
              <a:buFontTx/>
              <a:buBlip>
                <a:blip r:embed="rId7"/>
              </a:buBlip>
              <a:tabLst/>
              <a:defRPr/>
            </a:pPr>
            <a:endParaRPr kumimoji="0" lang="en-US" altLang="en-US"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a:p>
            <a:pPr marL="0" marR="0" lvl="0" indent="0" algn="just" defTabSz="457200" rtl="0" eaLnBrk="1" fontAlgn="auto" latinLnBrk="0" hangingPunct="1">
              <a:lnSpc>
                <a:spcPct val="100000"/>
              </a:lnSpc>
              <a:spcBef>
                <a:spcPts val="0"/>
              </a:spcBef>
              <a:spcAft>
                <a:spcPts val="600"/>
              </a:spcAft>
              <a:buClrTx/>
              <a:buSzTx/>
              <a:buFontTx/>
              <a:buNone/>
              <a:tabLst/>
              <a:defRPr/>
            </a:pPr>
            <a:endParaRPr kumimoji="0" lang="en-US" altLang="en-US" sz="18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just" defTabSz="457200" rtl="0" eaLnBrk="1" fontAlgn="auto" latinLnBrk="0" hangingPunct="1">
              <a:lnSpc>
                <a:spcPct val="100000"/>
              </a:lnSpc>
              <a:spcBef>
                <a:spcPts val="0"/>
              </a:spcBef>
              <a:spcAft>
                <a:spcPts val="600"/>
              </a:spcAft>
              <a:buClrTx/>
              <a:buSzTx/>
              <a:buFontTx/>
              <a:buBlip>
                <a:blip r:embed="rId7"/>
              </a:buBlip>
              <a:tabLst/>
              <a:defRPr/>
            </a:pPr>
            <a:endParaRPr kumimoji="0" lang="ru-RU" sz="18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p:txBody>
      </p:sp>
      <p:graphicFrame>
        <p:nvGraphicFramePr>
          <p:cNvPr id="11" name="Table 5">
            <a:extLst>
              <a:ext uri="{FF2B5EF4-FFF2-40B4-BE49-F238E27FC236}">
                <a16:creationId xmlns:a16="http://schemas.microsoft.com/office/drawing/2014/main" id="{76C318A9-7C16-4126-8121-54AA1F6681D9}"/>
              </a:ext>
            </a:extLst>
          </p:cNvPr>
          <p:cNvGraphicFramePr>
            <a:graphicFrameLocks noGrp="1"/>
          </p:cNvGraphicFramePr>
          <p:nvPr>
            <p:extLst>
              <p:ext uri="{D42A27DB-BD31-4B8C-83A1-F6EECF244321}">
                <p14:modId xmlns:p14="http://schemas.microsoft.com/office/powerpoint/2010/main" val="1370834017"/>
              </p:ext>
            </p:extLst>
          </p:nvPr>
        </p:nvGraphicFramePr>
        <p:xfrm>
          <a:off x="356188" y="815043"/>
          <a:ext cx="7974420" cy="3683068"/>
        </p:xfrm>
        <a:graphic>
          <a:graphicData uri="http://schemas.openxmlformats.org/drawingml/2006/table">
            <a:tbl>
              <a:tblPr firstRow="1" bandRow="1">
                <a:tableStyleId>{5C22544A-7EE6-4342-B048-85BDC9FD1C3A}</a:tableStyleId>
              </a:tblPr>
              <a:tblGrid>
                <a:gridCol w="4246121">
                  <a:extLst>
                    <a:ext uri="{9D8B030D-6E8A-4147-A177-3AD203B41FA5}">
                      <a16:colId xmlns:a16="http://schemas.microsoft.com/office/drawing/2014/main" val="20000"/>
                    </a:ext>
                  </a:extLst>
                </a:gridCol>
                <a:gridCol w="3728299">
                  <a:extLst>
                    <a:ext uri="{9D8B030D-6E8A-4147-A177-3AD203B41FA5}">
                      <a16:colId xmlns:a16="http://schemas.microsoft.com/office/drawing/2014/main" val="20001"/>
                    </a:ext>
                  </a:extLst>
                </a:gridCol>
              </a:tblGrid>
              <a:tr h="475453">
                <a:tc>
                  <a:txBody>
                    <a:bodyPr/>
                    <a:lstStyle/>
                    <a:p>
                      <a:pPr lvl="1"/>
                      <a:r>
                        <a:rPr lang="en-GB" sz="1800" dirty="0"/>
                        <a:t>Other</a:t>
                      </a:r>
                      <a:r>
                        <a:rPr lang="en-GB" sz="1800" baseline="0" dirty="0"/>
                        <a:t> file types </a:t>
                      </a:r>
                      <a:endParaRPr lang="en-GB" sz="1800" dirty="0"/>
                    </a:p>
                  </a:txBody>
                  <a:tcPr marL="91443" marR="91443" marT="45716" marB="45716"/>
                </a:tc>
                <a:tc>
                  <a:txBody>
                    <a:bodyPr/>
                    <a:lstStyle/>
                    <a:p>
                      <a:pPr lvl="1"/>
                      <a:r>
                        <a:rPr lang="en-GB" sz="1800" dirty="0"/>
                        <a:t>Installation type</a:t>
                      </a:r>
                    </a:p>
                  </a:txBody>
                  <a:tcPr marL="91443" marR="91443" marT="45716" marB="45716"/>
                </a:tc>
                <a:extLst>
                  <a:ext uri="{0D108BD9-81ED-4DB2-BD59-A6C34878D82A}">
                    <a16:rowId xmlns:a16="http://schemas.microsoft.com/office/drawing/2014/main" val="10000"/>
                  </a:ext>
                </a:extLst>
              </a:tr>
              <a:tr h="698269">
                <a:tc>
                  <a:txBody>
                    <a:bodyPr/>
                    <a:lstStyle/>
                    <a:p>
                      <a:pPr marL="0" lvl="1" algn="l" defTabSz="914400" rtl="0" eaLnBrk="1" latinLnBrk="0" hangingPunct="1"/>
                      <a:r>
                        <a:rPr lang="en-US" sz="1400" kern="1200" dirty="0"/>
                        <a:t>All file types</a:t>
                      </a:r>
                      <a:r>
                        <a:rPr lang="en-US" sz="1400" kern="1200" baseline="0" dirty="0"/>
                        <a:t> other than installation type are </a:t>
                      </a:r>
                      <a:r>
                        <a:rPr lang="en-US" sz="1400" kern="1200" dirty="0"/>
                        <a:t> company specific</a:t>
                      </a:r>
                      <a:endParaRPr lang="en-GB" sz="1400" kern="1200" dirty="0">
                        <a:solidFill>
                          <a:schemeClr val="accent2">
                            <a:lumMod val="50000"/>
                          </a:schemeClr>
                        </a:solidFill>
                        <a:latin typeface="+mn-lt"/>
                        <a:ea typeface="+mn-ea"/>
                        <a:cs typeface="+mn-cs"/>
                      </a:endParaRPr>
                    </a:p>
                  </a:txBody>
                  <a:tcPr marL="91443" marR="91443" marT="45716" marB="45716"/>
                </a:tc>
                <a:tc>
                  <a:txBody>
                    <a:bodyPr/>
                    <a:lstStyle/>
                    <a:p>
                      <a:pPr marL="0" lvl="1" algn="l" defTabSz="914400" rtl="0" eaLnBrk="1" latinLnBrk="0" hangingPunct="1"/>
                      <a:r>
                        <a:rPr lang="en-US" sz="1400" kern="1200" dirty="0"/>
                        <a:t>They are not company specific and have only one set of files</a:t>
                      </a:r>
                      <a:endParaRPr lang="en-US" sz="1400" kern="1200" dirty="0">
                        <a:solidFill>
                          <a:schemeClr val="accent2">
                            <a:lumMod val="50000"/>
                          </a:schemeClr>
                        </a:solidFill>
                        <a:latin typeface="+mn-lt"/>
                        <a:ea typeface="+mn-ea"/>
                        <a:cs typeface="+mn-cs"/>
                      </a:endParaRPr>
                    </a:p>
                  </a:txBody>
                  <a:tcPr marL="91443" marR="91443" marT="45716" marB="45716"/>
                </a:tc>
                <a:extLst>
                  <a:ext uri="{0D108BD9-81ED-4DB2-BD59-A6C34878D82A}">
                    <a16:rowId xmlns:a16="http://schemas.microsoft.com/office/drawing/2014/main" val="10001"/>
                  </a:ext>
                </a:extLst>
              </a:tr>
              <a:tr h="782077">
                <a:tc>
                  <a:txBody>
                    <a:bodyPr/>
                    <a:lstStyle/>
                    <a:p>
                      <a:r>
                        <a:rPr lang="en-GB" sz="1400" dirty="0"/>
                        <a:t>Can be configured to</a:t>
                      </a:r>
                      <a:r>
                        <a:rPr lang="en-GB" sz="1400" baseline="0" dirty="0"/>
                        <a:t> be shared across companies during company installation</a:t>
                      </a:r>
                      <a:endParaRPr lang="en-GB" sz="1400" dirty="0">
                        <a:solidFill>
                          <a:schemeClr val="accent2">
                            <a:lumMod val="50000"/>
                          </a:schemeClr>
                        </a:solidFill>
                      </a:endParaRPr>
                    </a:p>
                  </a:txBody>
                  <a:tcPr marL="91443" marR="91443" marT="45716" marB="45716"/>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1400" kern="1200" dirty="0"/>
                        <a:t>No configuration possible – always shared</a:t>
                      </a:r>
                      <a:endParaRPr lang="en-US" sz="1400" kern="1200" dirty="0">
                        <a:solidFill>
                          <a:schemeClr val="accent2">
                            <a:lumMod val="50000"/>
                          </a:schemeClr>
                        </a:solidFill>
                        <a:latin typeface="+mn-lt"/>
                        <a:ea typeface="+mn-ea"/>
                        <a:cs typeface="+mn-cs"/>
                      </a:endParaRPr>
                    </a:p>
                  </a:txBody>
                  <a:tcPr marL="91443" marR="91443" marT="45716" marB="45716"/>
                </a:tc>
                <a:extLst>
                  <a:ext uri="{0D108BD9-81ED-4DB2-BD59-A6C34878D82A}">
                    <a16:rowId xmlns:a16="http://schemas.microsoft.com/office/drawing/2014/main" val="10002"/>
                  </a:ext>
                </a:extLst>
              </a:tr>
              <a:tr h="950905">
                <a:tc>
                  <a:txBody>
                    <a:bodyPr/>
                    <a:lstStyle/>
                    <a:p>
                      <a:pPr marL="0" lvl="1" algn="l" defTabSz="914400" rtl="0" eaLnBrk="1" latinLnBrk="0" hangingPunct="1"/>
                      <a:r>
                        <a:rPr lang="en-US" sz="1400" kern="1200" dirty="0"/>
                        <a:t>Naming convention for such files would be F&lt;</a:t>
                      </a:r>
                      <a:r>
                        <a:rPr lang="en-US" sz="1400" kern="1200" dirty="0" err="1"/>
                        <a:t>ComMne</a:t>
                      </a:r>
                      <a:r>
                        <a:rPr lang="en-US" sz="1400" kern="1200" dirty="0"/>
                        <a:t>&gt;.&lt;APPLICATION&gt;</a:t>
                      </a:r>
                      <a:endParaRPr lang="en-US" sz="1400" kern="1200" dirty="0">
                        <a:solidFill>
                          <a:schemeClr val="accent2">
                            <a:lumMod val="50000"/>
                          </a:schemeClr>
                        </a:solidFill>
                        <a:latin typeface="+mn-lt"/>
                        <a:ea typeface="+mn-ea"/>
                        <a:cs typeface="+mn-cs"/>
                      </a:endParaRPr>
                    </a:p>
                  </a:txBody>
                  <a:tcPr marL="91443" marR="91443" marT="45716" marB="45716"/>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1400" kern="1200" dirty="0"/>
                        <a:t>Naming convention for such files is  F.&lt;APPLICATION&gt;</a:t>
                      </a:r>
                      <a:endParaRPr lang="en-US" sz="1400" kern="1200" dirty="0">
                        <a:solidFill>
                          <a:schemeClr val="accent2">
                            <a:lumMod val="50000"/>
                          </a:schemeClr>
                        </a:solidFill>
                        <a:latin typeface="+mn-lt"/>
                        <a:ea typeface="+mn-ea"/>
                        <a:cs typeface="+mn-cs"/>
                      </a:endParaRPr>
                    </a:p>
                  </a:txBody>
                  <a:tcPr marL="91443" marR="91443" marT="45716" marB="45716"/>
                </a:tc>
                <a:extLst>
                  <a:ext uri="{0D108BD9-81ED-4DB2-BD59-A6C34878D82A}">
                    <a16:rowId xmlns:a16="http://schemas.microsoft.com/office/drawing/2014/main" val="10003"/>
                  </a:ext>
                </a:extLst>
              </a:tr>
              <a:tr h="776364">
                <a:tc>
                  <a:txBody>
                    <a:bodyPr/>
                    <a:lstStyle/>
                    <a:p>
                      <a:r>
                        <a:rPr lang="en-US" sz="1400" dirty="0"/>
                        <a:t>Ex : FBR1.ACCOUNT, FBR2.ACCOUNT</a:t>
                      </a:r>
                    </a:p>
                    <a:p>
                      <a:r>
                        <a:rPr lang="en-US" sz="1400" dirty="0"/>
                        <a:t>FBR1.CUSTOMER etc</a:t>
                      </a:r>
                      <a:endParaRPr lang="en-GB" sz="1400" dirty="0">
                        <a:solidFill>
                          <a:schemeClr val="accent2">
                            <a:lumMod val="50000"/>
                          </a:schemeClr>
                        </a:solidFill>
                      </a:endParaRPr>
                    </a:p>
                  </a:txBody>
                  <a:tcPr marL="91443" marR="91443" marT="45716" marB="45716"/>
                </a:tc>
                <a:tc>
                  <a:txBody>
                    <a:bodyPr/>
                    <a:lstStyle/>
                    <a:p>
                      <a:r>
                        <a:rPr lang="en-US" sz="1400" dirty="0"/>
                        <a:t>Ex: F.</a:t>
                      </a:r>
                      <a:r>
                        <a:rPr lang="en-US" sz="1400" baseline="0" dirty="0"/>
                        <a:t> SPF</a:t>
                      </a:r>
                      <a:endParaRPr lang="en-GB" sz="1400" dirty="0">
                        <a:solidFill>
                          <a:schemeClr val="accent2">
                            <a:lumMod val="50000"/>
                          </a:schemeClr>
                        </a:solidFill>
                      </a:endParaRPr>
                    </a:p>
                  </a:txBody>
                  <a:tcPr marL="91443" marR="91443" marT="45716" marB="45716"/>
                </a:tc>
                <a:extLst>
                  <a:ext uri="{0D108BD9-81ED-4DB2-BD59-A6C34878D82A}">
                    <a16:rowId xmlns:a16="http://schemas.microsoft.com/office/drawing/2014/main" val="10004"/>
                  </a:ext>
                </a:extLst>
              </a:tr>
            </a:tbl>
          </a:graphicData>
        </a:graphic>
      </p:graphicFrame>
      <p:sp>
        <p:nvSpPr>
          <p:cNvPr id="3" name="Номер слайда 2">
            <a:extLst>
              <a:ext uri="{FF2B5EF4-FFF2-40B4-BE49-F238E27FC236}">
                <a16:creationId xmlns:a16="http://schemas.microsoft.com/office/drawing/2014/main" id="{FED6BDCF-A173-4A4F-93F2-363E985B1464}"/>
              </a:ext>
            </a:extLst>
          </p:cNvPr>
          <p:cNvSpPr>
            <a:spLocks noGrp="1"/>
          </p:cNvSpPr>
          <p:nvPr>
            <p:ph type="sldNum" sz="quarter" idx="12"/>
          </p:nvPr>
        </p:nvSpPr>
        <p:spPr/>
        <p:txBody>
          <a:bodyPr/>
          <a:lstStyle/>
          <a:p>
            <a:fld id="{39FC74CF-8B03-5D41-97A3-DD76EB0CCB80}" type="slidenum">
              <a:rPr lang="ru-RU" smtClean="0"/>
              <a:t>62</a:t>
            </a:fld>
            <a:endParaRPr lang="ru-RU"/>
          </a:p>
        </p:txBody>
      </p:sp>
    </p:spTree>
    <p:extLst>
      <p:ext uri="{BB962C8B-B14F-4D97-AF65-F5344CB8AC3E}">
        <p14:creationId xmlns:p14="http://schemas.microsoft.com/office/powerpoint/2010/main" val="167769758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Изображение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7" name="Изображение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0741" y="472657"/>
            <a:ext cx="1041693" cy="459611"/>
          </a:xfrm>
          <a:prstGeom prst="rect">
            <a:avLst/>
          </a:prstGeom>
        </p:spPr>
      </p:pic>
      <p:sp>
        <p:nvSpPr>
          <p:cNvPr id="2" name="Название 1"/>
          <p:cNvSpPr>
            <a:spLocks noGrp="1"/>
          </p:cNvSpPr>
          <p:nvPr>
            <p:ph type="ctrTitle"/>
          </p:nvPr>
        </p:nvSpPr>
        <p:spPr>
          <a:xfrm>
            <a:off x="211238" y="1251180"/>
            <a:ext cx="7772400" cy="1102519"/>
          </a:xfrm>
        </p:spPr>
        <p:txBody>
          <a:bodyPr>
            <a:normAutofit/>
          </a:bodyPr>
          <a:lstStyle/>
          <a:p>
            <a:pPr algn="l">
              <a:lnSpc>
                <a:spcPct val="80000"/>
              </a:lnSpc>
            </a:pPr>
            <a:r>
              <a:rPr lang="en-US" sz="3200" dirty="0">
                <a:solidFill>
                  <a:schemeClr val="bg1"/>
                </a:solidFill>
                <a:latin typeface="Tahoma"/>
                <a:cs typeface="Tahoma"/>
              </a:rPr>
              <a:t>Thank you for your time and attention!</a:t>
            </a:r>
            <a:br>
              <a:rPr lang="en-US" sz="3200" dirty="0">
                <a:solidFill>
                  <a:schemeClr val="bg1"/>
                </a:solidFill>
                <a:latin typeface="Tahoma"/>
                <a:cs typeface="Tahoma"/>
              </a:rPr>
            </a:br>
            <a:endParaRPr lang="ru-RU" sz="3200" dirty="0">
              <a:solidFill>
                <a:schemeClr val="bg1"/>
              </a:solidFill>
              <a:latin typeface="Tahoma"/>
              <a:cs typeface="Tahoma"/>
            </a:endParaRPr>
          </a:p>
        </p:txBody>
      </p:sp>
      <p:sp>
        <p:nvSpPr>
          <p:cNvPr id="9" name="Подзаголовок 2"/>
          <p:cNvSpPr>
            <a:spLocks noGrp="1"/>
          </p:cNvSpPr>
          <p:nvPr>
            <p:ph type="subTitle" idx="1"/>
          </p:nvPr>
        </p:nvSpPr>
        <p:spPr>
          <a:xfrm>
            <a:off x="527381" y="4429423"/>
            <a:ext cx="6400800" cy="387866"/>
          </a:xfrm>
        </p:spPr>
        <p:txBody>
          <a:bodyPr>
            <a:normAutofit/>
          </a:bodyPr>
          <a:lstStyle/>
          <a:p>
            <a:pPr algn="l"/>
            <a:r>
              <a:rPr lang="en-US" sz="1600">
                <a:solidFill>
                  <a:srgbClr val="FFFFFF"/>
                </a:solidFill>
                <a:latin typeface="Tahoma"/>
                <a:cs typeface="Tahoma"/>
              </a:rPr>
              <a:t>Minsk,</a:t>
            </a:r>
            <a:r>
              <a:rPr lang="ru-RU" sz="1600" dirty="0">
                <a:solidFill>
                  <a:srgbClr val="FFFFFF"/>
                </a:solidFill>
                <a:latin typeface="Tahoma"/>
                <a:cs typeface="Tahoma"/>
              </a:rPr>
              <a:t> 20</a:t>
            </a:r>
            <a:r>
              <a:rPr lang="en-US" sz="1600" dirty="0">
                <a:solidFill>
                  <a:srgbClr val="FFFFFF"/>
                </a:solidFill>
                <a:latin typeface="Tahoma"/>
                <a:cs typeface="Tahoma"/>
              </a:rPr>
              <a:t>21</a:t>
            </a:r>
            <a:endParaRPr lang="ru-RU" sz="1600" dirty="0">
              <a:solidFill>
                <a:srgbClr val="FFFFFF"/>
              </a:solidFill>
              <a:latin typeface="Tahoma"/>
              <a:cs typeface="Tahoma"/>
            </a:endParaRPr>
          </a:p>
        </p:txBody>
      </p:sp>
      <p:sp>
        <p:nvSpPr>
          <p:cNvPr id="8" name="Прямоугольник 2"/>
          <p:cNvSpPr>
            <a:spLocks noChangeArrowheads="1"/>
          </p:cNvSpPr>
          <p:nvPr/>
        </p:nvSpPr>
        <p:spPr bwMode="auto">
          <a:xfrm>
            <a:off x="526883" y="2135511"/>
            <a:ext cx="3325091" cy="1938992"/>
          </a:xfrm>
          <a:prstGeom prst="rect">
            <a:avLst/>
          </a:prstGeom>
          <a:noFill/>
          <a:ln w="9525">
            <a:noFill/>
            <a:miter lim="800000"/>
            <a:headEnd/>
            <a:tailEnd/>
          </a:ln>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rPr>
              <a:t>FORANX</a:t>
            </a:r>
            <a:r>
              <a:rPr kumimoji="0" lang="ru-RU" sz="1200" b="0" i="0" u="none" strike="noStrike" kern="1200" cap="none" spc="0" normalizeH="0" baseline="0" noProof="0" dirty="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rPr>
              <a:t> </a:t>
            </a:r>
            <a:r>
              <a:rPr kumimoji="0" lang="en-US" sz="1200" b="0" i="0" u="none" strike="noStrike" kern="1200" cap="none" spc="0" normalizeH="0" baseline="0" noProof="0" dirty="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rPr>
              <a:t>LLC</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rPr>
              <a:t>Legal address:</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rPr>
              <a:t>35A, Ponomarenko str., 201 office, Minsk, 220015</a:t>
            </a:r>
            <a:r>
              <a:rPr kumimoji="0" lang="ru-RU" sz="1200" b="0" i="0" u="none" strike="noStrike" kern="1200" cap="none" spc="0" normalizeH="0" baseline="0" noProof="0" dirty="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rPr>
              <a:t>,</a:t>
            </a:r>
            <a:r>
              <a:rPr kumimoji="0" lang="en-US" sz="1200" b="0" i="0" u="none" strike="noStrike" kern="1200" cap="none" spc="0" normalizeH="0" baseline="0" noProof="0" dirty="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rPr>
              <a:t> Belarus</a:t>
            </a:r>
            <a:endParaRPr kumimoji="0" lang="ru-RU" sz="1200" b="0" i="0" u="none" strike="noStrike" kern="1200" cap="none" spc="0" normalizeH="0" baseline="0" noProof="0" dirty="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rPr>
              <a:t>Tel.:+ 375 17 202 76 78</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rPr>
              <a:t>      + 375 17 202 76 79</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rPr>
              <a:t>Fax: + 375 17 362 34 22</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rPr>
              <a:t>Web-site: </a:t>
            </a:r>
            <a:r>
              <a:rPr kumimoji="0" lang="en-US" sz="1200" b="0" i="0" u="none" strike="noStrike" kern="1200" cap="none" spc="0" normalizeH="0" baseline="0" noProof="0" dirty="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hlinkClick r:id="rId5">
                  <a:extLst>
                    <a:ext uri="{A12FA001-AC4F-418D-AE19-62706E023703}">
                      <ahyp:hlinkClr xmlns:ahyp="http://schemas.microsoft.com/office/drawing/2018/hyperlinkcolor" val="tx"/>
                    </a:ext>
                  </a:extLst>
                </a:hlinkClick>
              </a:rPr>
              <a:t>www.foranx.by</a:t>
            </a:r>
            <a:endParaRPr kumimoji="0" lang="en-US" sz="1200" b="0" i="0" u="none" strike="noStrike" kern="1200" cap="none" spc="0" normalizeH="0" baseline="0" noProof="0" dirty="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ru-RU" sz="1200" b="0" i="0" u="none" strike="noStrike" kern="1200" cap="none" spc="0" normalizeH="0" baseline="0" noProof="0" dirty="0">
              <a:ln>
                <a:noFill/>
              </a:ln>
              <a:solidFill>
                <a:srgbClr val="FFFFFF"/>
              </a:solidFill>
              <a:effectLst/>
              <a:uLnTx/>
              <a:uFillTx/>
              <a:latin typeface="Tahoma"/>
              <a:ea typeface="+mn-ea"/>
              <a:cs typeface="Tahoma"/>
            </a:endParaRPr>
          </a:p>
        </p:txBody>
      </p:sp>
    </p:spTree>
    <p:extLst>
      <p:ext uri="{BB962C8B-B14F-4D97-AF65-F5344CB8AC3E}">
        <p14:creationId xmlns:p14="http://schemas.microsoft.com/office/powerpoint/2010/main" val="12932862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Изображение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8901"/>
            <a:ext cx="8530938" cy="554793"/>
          </a:xfrm>
          <a:prstGeom prst="rect">
            <a:avLst/>
          </a:prstGeom>
        </p:spPr>
      </p:pic>
      <p:sp>
        <p:nvSpPr>
          <p:cNvPr id="2" name="Название 1"/>
          <p:cNvSpPr>
            <a:spLocks noGrp="1"/>
          </p:cNvSpPr>
          <p:nvPr>
            <p:ph type="title"/>
          </p:nvPr>
        </p:nvSpPr>
        <p:spPr>
          <a:xfrm>
            <a:off x="-1" y="43960"/>
            <a:ext cx="8686801" cy="461738"/>
          </a:xfrm>
        </p:spPr>
        <p:txBody>
          <a:bodyPr>
            <a:normAutofit/>
          </a:bodyPr>
          <a:lstStyle/>
          <a:p>
            <a:pPr algn="l"/>
            <a:r>
              <a:rPr lang="en-US" sz="1800" dirty="0">
                <a:solidFill>
                  <a:schemeClr val="bg1"/>
                </a:solidFill>
                <a:latin typeface="Tahoma" panose="020B0604030504040204" pitchFamily="34" charset="0"/>
                <a:ea typeface="Tahoma" panose="020B0604030504040204" pitchFamily="34" charset="0"/>
                <a:cs typeface="Tahoma" panose="020B0604030504040204" pitchFamily="34" charset="0"/>
              </a:rPr>
              <a:t>Home Page – Icon/Buttons </a:t>
            </a:r>
            <a:endParaRPr lang="ru-RU" sz="18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9" name="Изображение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29069" y="214039"/>
            <a:ext cx="740976" cy="326930"/>
          </a:xfrm>
          <a:prstGeom prst="rect">
            <a:avLst/>
          </a:prstGeom>
        </p:spPr>
      </p:pic>
      <p:pic>
        <p:nvPicPr>
          <p:cNvPr id="20" name="Picture 1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909" y="4767262"/>
            <a:ext cx="1260555" cy="307749"/>
          </a:xfrm>
          <a:prstGeom prst="rect">
            <a:avLst/>
          </a:prstGeom>
        </p:spPr>
      </p:pic>
      <p:pic>
        <p:nvPicPr>
          <p:cNvPr id="19" name="Изображение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529873" y="3290308"/>
            <a:ext cx="1623971" cy="1863011"/>
          </a:xfrm>
          <a:prstGeom prst="rect">
            <a:avLst/>
          </a:prstGeom>
        </p:spPr>
      </p:pic>
      <p:sp>
        <p:nvSpPr>
          <p:cNvPr id="3" name="Номер слайда 2">
            <a:extLst>
              <a:ext uri="{FF2B5EF4-FFF2-40B4-BE49-F238E27FC236}">
                <a16:creationId xmlns:a16="http://schemas.microsoft.com/office/drawing/2014/main" id="{339653D5-F403-4ADC-A080-42291CA79A9E}"/>
              </a:ext>
            </a:extLst>
          </p:cNvPr>
          <p:cNvSpPr>
            <a:spLocks noGrp="1"/>
          </p:cNvSpPr>
          <p:nvPr>
            <p:ph type="sldNum" sz="quarter" idx="12"/>
          </p:nvPr>
        </p:nvSpPr>
        <p:spPr/>
        <p:txBody>
          <a:bodyPr/>
          <a:lstStyle/>
          <a:p>
            <a:fld id="{39FC74CF-8B03-5D41-97A3-DD76EB0CCB80}" type="slidenum">
              <a:rPr lang="ru-RU" smtClean="0"/>
              <a:t>7</a:t>
            </a:fld>
            <a:endParaRPr lang="ru-RU"/>
          </a:p>
        </p:txBody>
      </p:sp>
      <p:pic>
        <p:nvPicPr>
          <p:cNvPr id="25" name="Picture 32">
            <a:extLst>
              <a:ext uri="{FF2B5EF4-FFF2-40B4-BE49-F238E27FC236}">
                <a16:creationId xmlns:a16="http://schemas.microsoft.com/office/drawing/2014/main" id="{BF627B08-FFE4-40EE-8BC5-517C366AD646}"/>
              </a:ext>
            </a:extLst>
          </p:cNvPr>
          <p:cNvPicPr>
            <a:picLocks noChangeAspect="1"/>
          </p:cNvPicPr>
          <p:nvPr/>
        </p:nvPicPr>
        <p:blipFill>
          <a:blip r:embed="rId7"/>
          <a:stretch>
            <a:fillRect/>
          </a:stretch>
        </p:blipFill>
        <p:spPr>
          <a:xfrm>
            <a:off x="530578" y="558559"/>
            <a:ext cx="7261274" cy="4168509"/>
          </a:xfrm>
          <a:prstGeom prst="rect">
            <a:avLst/>
          </a:prstGeom>
        </p:spPr>
      </p:pic>
    </p:spTree>
    <p:extLst>
      <p:ext uri="{BB962C8B-B14F-4D97-AF65-F5344CB8AC3E}">
        <p14:creationId xmlns:p14="http://schemas.microsoft.com/office/powerpoint/2010/main" val="6404523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a:extLst>
              <a:ext uri="{FF2B5EF4-FFF2-40B4-BE49-F238E27FC236}">
                <a16:creationId xmlns:a16="http://schemas.microsoft.com/office/drawing/2014/main" id="{6D081C55-ECC3-4F6F-9546-81BE42FB303B}"/>
              </a:ext>
            </a:extLst>
          </p:cNvPr>
          <p:cNvPicPr>
            <a:picLocks noChangeAspect="1"/>
          </p:cNvPicPr>
          <p:nvPr/>
        </p:nvPicPr>
        <p:blipFill rotWithShape="1">
          <a:blip r:embed="rId3"/>
          <a:srcRect b="22928"/>
          <a:stretch/>
        </p:blipFill>
        <p:spPr>
          <a:xfrm>
            <a:off x="1551696" y="598753"/>
            <a:ext cx="4468104" cy="4002984"/>
          </a:xfrm>
          <a:prstGeom prst="rect">
            <a:avLst/>
          </a:prstGeom>
        </p:spPr>
      </p:pic>
      <p:pic>
        <p:nvPicPr>
          <p:cNvPr id="10" name="Изображение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8901"/>
            <a:ext cx="8530938" cy="554793"/>
          </a:xfrm>
          <a:prstGeom prst="rect">
            <a:avLst/>
          </a:prstGeom>
        </p:spPr>
      </p:pic>
      <p:sp>
        <p:nvSpPr>
          <p:cNvPr id="2" name="Название 1"/>
          <p:cNvSpPr>
            <a:spLocks noGrp="1"/>
          </p:cNvSpPr>
          <p:nvPr>
            <p:ph type="title"/>
          </p:nvPr>
        </p:nvSpPr>
        <p:spPr>
          <a:xfrm>
            <a:off x="-1" y="43960"/>
            <a:ext cx="8686801" cy="461738"/>
          </a:xfrm>
        </p:spPr>
        <p:txBody>
          <a:bodyPr>
            <a:normAutofit/>
          </a:bodyPr>
          <a:lstStyle/>
          <a:p>
            <a:pPr algn="l"/>
            <a:r>
              <a:rPr lang="ru-RU" sz="180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800" dirty="0">
                <a:solidFill>
                  <a:schemeClr val="bg1"/>
                </a:solidFill>
                <a:latin typeface="Tahoma" panose="020B0604030504040204" pitchFamily="34" charset="0"/>
                <a:ea typeface="Tahoma" panose="020B0604030504040204" pitchFamily="34" charset="0"/>
                <a:cs typeface="Tahoma" panose="020B0604030504040204" pitchFamily="34" charset="0"/>
              </a:rPr>
              <a:t>Browser Buttons - Tools</a:t>
            </a:r>
            <a:endParaRPr lang="ru-RU" sz="18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9" name="Изображение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29069" y="214039"/>
            <a:ext cx="740976" cy="326930"/>
          </a:xfrm>
          <a:prstGeom prst="rect">
            <a:avLst/>
          </a:prstGeom>
        </p:spPr>
      </p:pic>
      <p:pic>
        <p:nvPicPr>
          <p:cNvPr id="19" name="Изображение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529873" y="3290308"/>
            <a:ext cx="1623971" cy="1863011"/>
          </a:xfrm>
          <a:prstGeom prst="rect">
            <a:avLst/>
          </a:prstGeom>
        </p:spPr>
      </p:pic>
      <p:pic>
        <p:nvPicPr>
          <p:cNvPr id="20" name="Picture 1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3909" y="4767262"/>
            <a:ext cx="1260555" cy="307749"/>
          </a:xfrm>
          <a:prstGeom prst="rect">
            <a:avLst/>
          </a:prstGeom>
        </p:spPr>
      </p:pic>
      <p:pic>
        <p:nvPicPr>
          <p:cNvPr id="3075" name="Picture 3">
            <a:extLst>
              <a:ext uri="{FF2B5EF4-FFF2-40B4-BE49-F238E27FC236}">
                <a16:creationId xmlns:a16="http://schemas.microsoft.com/office/drawing/2014/main" id="{7DA4E165-ACC6-4EA2-B5B6-69E4C97D26E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711943" y="1389631"/>
            <a:ext cx="3597901" cy="720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Номер слайда 2">
            <a:extLst>
              <a:ext uri="{FF2B5EF4-FFF2-40B4-BE49-F238E27FC236}">
                <a16:creationId xmlns:a16="http://schemas.microsoft.com/office/drawing/2014/main" id="{190F3054-7AEC-49B3-A981-5A942A0B69D8}"/>
              </a:ext>
            </a:extLst>
          </p:cNvPr>
          <p:cNvSpPr>
            <a:spLocks noGrp="1"/>
          </p:cNvSpPr>
          <p:nvPr>
            <p:ph type="sldNum" sz="quarter" idx="12"/>
          </p:nvPr>
        </p:nvSpPr>
        <p:spPr/>
        <p:txBody>
          <a:bodyPr/>
          <a:lstStyle/>
          <a:p>
            <a:fld id="{39FC74CF-8B03-5D41-97A3-DD76EB0CCB80}" type="slidenum">
              <a:rPr lang="ru-RU" smtClean="0"/>
              <a:t>8</a:t>
            </a:fld>
            <a:endParaRPr lang="ru-RU"/>
          </a:p>
        </p:txBody>
      </p:sp>
    </p:spTree>
    <p:extLst>
      <p:ext uri="{BB962C8B-B14F-4D97-AF65-F5344CB8AC3E}">
        <p14:creationId xmlns:p14="http://schemas.microsoft.com/office/powerpoint/2010/main" val="7880670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Изображение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8901"/>
            <a:ext cx="8530938" cy="554793"/>
          </a:xfrm>
          <a:prstGeom prst="rect">
            <a:avLst/>
          </a:prstGeom>
        </p:spPr>
      </p:pic>
      <p:sp>
        <p:nvSpPr>
          <p:cNvPr id="2" name="Название 1"/>
          <p:cNvSpPr>
            <a:spLocks noGrp="1"/>
          </p:cNvSpPr>
          <p:nvPr>
            <p:ph type="title"/>
          </p:nvPr>
        </p:nvSpPr>
        <p:spPr>
          <a:xfrm>
            <a:off x="-1" y="43960"/>
            <a:ext cx="8686801" cy="461738"/>
          </a:xfrm>
        </p:spPr>
        <p:txBody>
          <a:bodyPr>
            <a:normAutofit/>
          </a:bodyPr>
          <a:lstStyle/>
          <a:p>
            <a:pPr algn="l"/>
            <a:r>
              <a:rPr lang="ru-RU" sz="180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800" dirty="0">
                <a:solidFill>
                  <a:schemeClr val="bg1"/>
                </a:solidFill>
                <a:latin typeface="Tahoma" panose="020B0604030504040204" pitchFamily="34" charset="0"/>
                <a:ea typeface="Tahoma" panose="020B0604030504040204" pitchFamily="34" charset="0"/>
                <a:cs typeface="Tahoma" panose="020B0604030504040204" pitchFamily="34" charset="0"/>
              </a:rPr>
              <a:t>Browser Buttons - Tools</a:t>
            </a:r>
            <a:endParaRPr lang="ru-RU" sz="18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9" name="Изображение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29069" y="214039"/>
            <a:ext cx="740976" cy="326930"/>
          </a:xfrm>
          <a:prstGeom prst="rect">
            <a:avLst/>
          </a:prstGeom>
        </p:spPr>
      </p:pic>
      <p:pic>
        <p:nvPicPr>
          <p:cNvPr id="19" name="Изображение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29873" y="3290308"/>
            <a:ext cx="1623971" cy="1863011"/>
          </a:xfrm>
          <a:prstGeom prst="rect">
            <a:avLst/>
          </a:prstGeom>
        </p:spPr>
      </p:pic>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3909" y="4767262"/>
            <a:ext cx="1260555" cy="307749"/>
          </a:xfrm>
          <a:prstGeom prst="rect">
            <a:avLst/>
          </a:prstGeom>
        </p:spPr>
      </p:pic>
      <p:sp>
        <p:nvSpPr>
          <p:cNvPr id="3" name="Прямоугольник 2">
            <a:extLst>
              <a:ext uri="{FF2B5EF4-FFF2-40B4-BE49-F238E27FC236}">
                <a16:creationId xmlns:a16="http://schemas.microsoft.com/office/drawing/2014/main" id="{0F4F419B-6EC5-4B91-A138-B924E7A3E32A}"/>
              </a:ext>
            </a:extLst>
          </p:cNvPr>
          <p:cNvSpPr/>
          <p:nvPr/>
        </p:nvSpPr>
        <p:spPr>
          <a:xfrm>
            <a:off x="239108" y="665593"/>
            <a:ext cx="8530937" cy="830997"/>
          </a:xfrm>
          <a:prstGeom prst="rect">
            <a:avLst/>
          </a:prstGeom>
        </p:spPr>
        <p:txBody>
          <a:bodyPr wrap="square">
            <a:spAutoFit/>
          </a:bodyPr>
          <a:lstStyle/>
          <a:p>
            <a:r>
              <a:rPr lang="en-US" sz="1600" dirty="0">
                <a:solidFill>
                  <a:prstClr val="black"/>
                </a:solidFill>
                <a:latin typeface="Tahoma" panose="020B0604030504040204" pitchFamily="34" charset="0"/>
                <a:ea typeface="Tahoma" panose="020B0604030504040204" pitchFamily="34" charset="0"/>
                <a:cs typeface="Tahoma" panose="020B0604030504040204" pitchFamily="34" charset="0"/>
              </a:rPr>
              <a:t>Change Password option allows the currently signed on users to change their password </a:t>
            </a:r>
          </a:p>
          <a:p>
            <a:r>
              <a:rPr lang="en-US" sz="1600" dirty="0">
                <a:solidFill>
                  <a:prstClr val="black"/>
                </a:solidFill>
                <a:latin typeface="Tahoma" panose="020B0604030504040204" pitchFamily="34" charset="0"/>
                <a:ea typeface="Tahoma" panose="020B0604030504040204" pitchFamily="34" charset="0"/>
                <a:cs typeface="Tahoma" panose="020B0604030504040204" pitchFamily="34" charset="0"/>
              </a:rPr>
              <a:t> </a:t>
            </a:r>
          </a:p>
          <a:p>
            <a:r>
              <a:rPr lang="ru-RU" sz="1600" dirty="0">
                <a:solidFill>
                  <a:prstClr val="black"/>
                </a:solidFill>
                <a:latin typeface="Tahoma" panose="020B0604030504040204" pitchFamily="34" charset="0"/>
                <a:ea typeface="Tahoma" panose="020B0604030504040204" pitchFamily="34" charset="0"/>
                <a:cs typeface="Tahoma" panose="020B0604030504040204" pitchFamily="34" charset="0"/>
              </a:rPr>
              <a:t>If the password change is successful, </a:t>
            </a:r>
            <a:r>
              <a:rPr lang="en-US" sz="1600" dirty="0">
                <a:solidFill>
                  <a:prstClr val="black"/>
                </a:solidFill>
                <a:latin typeface="Tahoma" panose="020B0604030504040204" pitchFamily="34" charset="0"/>
                <a:ea typeface="Tahoma" panose="020B0604030504040204" pitchFamily="34" charset="0"/>
                <a:cs typeface="Tahoma" panose="020B0604030504040204" pitchFamily="34" charset="0"/>
              </a:rPr>
              <a:t>new session will be started.</a:t>
            </a:r>
          </a:p>
        </p:txBody>
      </p:sp>
      <p:pic>
        <p:nvPicPr>
          <p:cNvPr id="8" name="Рисунок 7">
            <a:extLst>
              <a:ext uri="{FF2B5EF4-FFF2-40B4-BE49-F238E27FC236}">
                <a16:creationId xmlns:a16="http://schemas.microsoft.com/office/drawing/2014/main" id="{E1C8699D-4418-438E-BA9A-DF200FDCF25A}"/>
              </a:ext>
            </a:extLst>
          </p:cNvPr>
          <p:cNvPicPr>
            <a:picLocks noChangeAspect="1"/>
          </p:cNvPicPr>
          <p:nvPr/>
        </p:nvPicPr>
        <p:blipFill>
          <a:blip r:embed="rId7"/>
          <a:stretch>
            <a:fillRect/>
          </a:stretch>
        </p:blipFill>
        <p:spPr>
          <a:xfrm>
            <a:off x="1231673" y="1730336"/>
            <a:ext cx="2533650" cy="1133475"/>
          </a:xfrm>
          <a:prstGeom prst="rect">
            <a:avLst/>
          </a:prstGeom>
        </p:spPr>
      </p:pic>
      <p:pic>
        <p:nvPicPr>
          <p:cNvPr id="13" name="Рисунок 12">
            <a:extLst>
              <a:ext uri="{FF2B5EF4-FFF2-40B4-BE49-F238E27FC236}">
                <a16:creationId xmlns:a16="http://schemas.microsoft.com/office/drawing/2014/main" id="{68CDAC8D-FDEF-44B5-85B7-1A54C07E30C7}"/>
              </a:ext>
            </a:extLst>
          </p:cNvPr>
          <p:cNvPicPr>
            <a:picLocks noChangeAspect="1"/>
          </p:cNvPicPr>
          <p:nvPr/>
        </p:nvPicPr>
        <p:blipFill>
          <a:blip r:embed="rId8"/>
          <a:stretch>
            <a:fillRect/>
          </a:stretch>
        </p:blipFill>
        <p:spPr>
          <a:xfrm>
            <a:off x="4701122" y="1581074"/>
            <a:ext cx="2954200" cy="3326510"/>
          </a:xfrm>
          <a:prstGeom prst="rect">
            <a:avLst/>
          </a:prstGeom>
        </p:spPr>
      </p:pic>
      <p:sp>
        <p:nvSpPr>
          <p:cNvPr id="17" name="Прямоугольник 16">
            <a:extLst>
              <a:ext uri="{FF2B5EF4-FFF2-40B4-BE49-F238E27FC236}">
                <a16:creationId xmlns:a16="http://schemas.microsoft.com/office/drawing/2014/main" id="{A87A5BA3-35F7-4647-87B3-94FC2A58CD8A}"/>
              </a:ext>
            </a:extLst>
          </p:cNvPr>
          <p:cNvSpPr/>
          <p:nvPr/>
        </p:nvSpPr>
        <p:spPr>
          <a:xfrm>
            <a:off x="1296068" y="2522904"/>
            <a:ext cx="1050395" cy="215274"/>
          </a:xfrm>
          <a:prstGeom prst="rect">
            <a:avLst/>
          </a:prstGeom>
          <a:noFill/>
          <a:ln w="12700">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ru-RU"/>
          </a:p>
        </p:txBody>
      </p:sp>
      <p:sp>
        <p:nvSpPr>
          <p:cNvPr id="18" name="Line 6">
            <a:extLst>
              <a:ext uri="{FF2B5EF4-FFF2-40B4-BE49-F238E27FC236}">
                <a16:creationId xmlns:a16="http://schemas.microsoft.com/office/drawing/2014/main" id="{15216726-4224-4A0F-9886-46BC9DA645CE}"/>
              </a:ext>
            </a:extLst>
          </p:cNvPr>
          <p:cNvSpPr>
            <a:spLocks noChangeShapeType="1"/>
          </p:cNvSpPr>
          <p:nvPr/>
        </p:nvSpPr>
        <p:spPr bwMode="auto">
          <a:xfrm>
            <a:off x="953911" y="2646945"/>
            <a:ext cx="319081" cy="0"/>
          </a:xfrm>
          <a:prstGeom prst="line">
            <a:avLst/>
          </a:prstGeom>
          <a:noFill/>
          <a:ln w="38100">
            <a:solidFill>
              <a:srgbClr val="FF6600"/>
            </a:solidFill>
            <a:round/>
            <a:headEnd/>
            <a:tailEnd type="triangle" w="lg" len="lg"/>
          </a:ln>
          <a:effectLst/>
        </p:spPr>
        <p:txBody>
          <a:bodyPr wrap="none" anchor="ctr"/>
          <a:lstStyle/>
          <a:p>
            <a:pPr algn="l" rtl="0" fontAlgn="base">
              <a:spcBef>
                <a:spcPct val="0"/>
              </a:spcBef>
              <a:spcAft>
                <a:spcPct val="0"/>
              </a:spcAft>
            </a:pPr>
            <a:endParaRPr lang="ru-RU" sz="2400" kern="1200" dirty="0">
              <a:solidFill>
                <a:srgbClr val="336699"/>
              </a:solidFill>
              <a:latin typeface="Times New Roman" pitchFamily="18" charset="0"/>
              <a:ea typeface="+mn-ea"/>
              <a:cs typeface="+mn-cs"/>
            </a:endParaRPr>
          </a:p>
        </p:txBody>
      </p:sp>
      <p:sp>
        <p:nvSpPr>
          <p:cNvPr id="21" name="Line 6">
            <a:extLst>
              <a:ext uri="{FF2B5EF4-FFF2-40B4-BE49-F238E27FC236}">
                <a16:creationId xmlns:a16="http://schemas.microsoft.com/office/drawing/2014/main" id="{6B2847FB-9C3F-4506-9C95-ED39D6E60A03}"/>
              </a:ext>
            </a:extLst>
          </p:cNvPr>
          <p:cNvSpPr>
            <a:spLocks noChangeShapeType="1"/>
          </p:cNvSpPr>
          <p:nvPr/>
        </p:nvSpPr>
        <p:spPr bwMode="auto">
          <a:xfrm>
            <a:off x="3863662" y="2239568"/>
            <a:ext cx="708338" cy="0"/>
          </a:xfrm>
          <a:prstGeom prst="line">
            <a:avLst/>
          </a:prstGeom>
          <a:noFill/>
          <a:ln w="38100">
            <a:solidFill>
              <a:srgbClr val="2F699C"/>
            </a:solidFill>
            <a:round/>
            <a:headEnd/>
            <a:tailEnd type="triangle" w="lg" len="lg"/>
          </a:ln>
          <a:effectLst/>
        </p:spPr>
        <p:txBody>
          <a:bodyPr wrap="none" anchor="ctr"/>
          <a:lstStyle/>
          <a:p>
            <a:pPr algn="l" rtl="0" fontAlgn="base">
              <a:spcBef>
                <a:spcPct val="0"/>
              </a:spcBef>
              <a:spcAft>
                <a:spcPct val="0"/>
              </a:spcAft>
            </a:pPr>
            <a:endParaRPr lang="ru-RU" sz="2400" kern="1200" dirty="0">
              <a:solidFill>
                <a:srgbClr val="336699"/>
              </a:solidFill>
              <a:latin typeface="Times New Roman" pitchFamily="18" charset="0"/>
              <a:ea typeface="+mn-ea"/>
              <a:cs typeface="+mn-cs"/>
            </a:endParaRPr>
          </a:p>
        </p:txBody>
      </p:sp>
      <p:sp>
        <p:nvSpPr>
          <p:cNvPr id="4" name="Номер слайда 3">
            <a:extLst>
              <a:ext uri="{FF2B5EF4-FFF2-40B4-BE49-F238E27FC236}">
                <a16:creationId xmlns:a16="http://schemas.microsoft.com/office/drawing/2014/main" id="{44D41F11-48B5-4E16-BC78-59E764571ADD}"/>
              </a:ext>
            </a:extLst>
          </p:cNvPr>
          <p:cNvSpPr>
            <a:spLocks noGrp="1"/>
          </p:cNvSpPr>
          <p:nvPr>
            <p:ph type="sldNum" sz="quarter" idx="12"/>
          </p:nvPr>
        </p:nvSpPr>
        <p:spPr/>
        <p:txBody>
          <a:bodyPr/>
          <a:lstStyle/>
          <a:p>
            <a:fld id="{39FC74CF-8B03-5D41-97A3-DD76EB0CCB80}" type="slidenum">
              <a:rPr lang="ru-RU" smtClean="0"/>
              <a:t>9</a:t>
            </a:fld>
            <a:endParaRPr lang="ru-RU"/>
          </a:p>
        </p:txBody>
      </p:sp>
    </p:spTree>
    <p:extLst>
      <p:ext uri="{BB962C8B-B14F-4D97-AF65-F5344CB8AC3E}">
        <p14:creationId xmlns:p14="http://schemas.microsoft.com/office/powerpoint/2010/main" val="578712041"/>
      </p:ext>
    </p:extLst>
  </p:cSld>
  <p:clrMapOvr>
    <a:masterClrMapping/>
  </p:clrMapOvr>
</p:sld>
</file>

<file path=ppt/theme/theme1.xml><?xml version="1.0" encoding="utf-8"?>
<a:theme xmlns:a="http://schemas.openxmlformats.org/drawingml/2006/main" name="Тема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10.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7.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8.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9.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11930</TotalTime>
  <Words>6099</Words>
  <Application>Microsoft Office PowerPoint</Application>
  <PresentationFormat>Экран (16:9)</PresentationFormat>
  <Paragraphs>806</Paragraphs>
  <Slides>63</Slides>
  <Notes>61</Notes>
  <HiddenSlides>0</HiddenSlides>
  <MMClips>0</MMClips>
  <ScaleCrop>false</ScaleCrop>
  <HeadingPairs>
    <vt:vector size="6" baseType="variant">
      <vt:variant>
        <vt:lpstr>Использованные шрифты</vt:lpstr>
      </vt:variant>
      <vt:variant>
        <vt:i4>4</vt:i4>
      </vt:variant>
      <vt:variant>
        <vt:lpstr>Тема</vt:lpstr>
      </vt:variant>
      <vt:variant>
        <vt:i4>1</vt:i4>
      </vt:variant>
      <vt:variant>
        <vt:lpstr>Заголовки слайдов</vt:lpstr>
      </vt:variant>
      <vt:variant>
        <vt:i4>63</vt:i4>
      </vt:variant>
    </vt:vector>
  </HeadingPairs>
  <TitlesOfParts>
    <vt:vector size="68" baseType="lpstr">
      <vt:lpstr>Arial</vt:lpstr>
      <vt:lpstr>Calibri</vt:lpstr>
      <vt:lpstr>Tahoma</vt:lpstr>
      <vt:lpstr>Times New Roman</vt:lpstr>
      <vt:lpstr>Тема Office</vt:lpstr>
      <vt:lpstr>Session 2. T24 Navigation and Environment</vt:lpstr>
      <vt:lpstr>     Agenda</vt:lpstr>
      <vt:lpstr> Log into the system through Browser </vt:lpstr>
      <vt:lpstr> Home Screen</vt:lpstr>
      <vt:lpstr> Home Screen</vt:lpstr>
      <vt:lpstr>Home Page – User preferences </vt:lpstr>
      <vt:lpstr>Home Page – Icon/Buttons </vt:lpstr>
      <vt:lpstr> Browser Buttons - Tools</vt:lpstr>
      <vt:lpstr> Browser Buttons - Tools</vt:lpstr>
      <vt:lpstr> Command Line</vt:lpstr>
      <vt:lpstr> Modes of opening a new record</vt:lpstr>
      <vt:lpstr> Creating a New record / Accessing an Existing Record</vt:lpstr>
      <vt:lpstr> A Sample Record</vt:lpstr>
      <vt:lpstr>Helptext</vt:lpstr>
      <vt:lpstr>Helptext</vt:lpstr>
      <vt:lpstr> A Sample Record</vt:lpstr>
      <vt:lpstr> A Sample Record</vt:lpstr>
      <vt:lpstr> A Sample Record</vt:lpstr>
      <vt:lpstr> A Sample Record</vt:lpstr>
      <vt:lpstr> A Sample Record</vt:lpstr>
      <vt:lpstr> A Sample Record</vt:lpstr>
      <vt:lpstr>Context Enquiry</vt:lpstr>
      <vt:lpstr> A Sample Record</vt:lpstr>
      <vt:lpstr> A Sample Record – On Validation</vt:lpstr>
      <vt:lpstr> Types of Messages in T24</vt:lpstr>
      <vt:lpstr> Errors</vt:lpstr>
      <vt:lpstr> A Sample Record – Commit</vt:lpstr>
      <vt:lpstr> Overrides</vt:lpstr>
      <vt:lpstr> Override Field In T24</vt:lpstr>
      <vt:lpstr> Copying Records</vt:lpstr>
      <vt:lpstr> Pasting Data</vt:lpstr>
      <vt:lpstr> Deal Menu Options – LIST and SEARCH</vt:lpstr>
      <vt:lpstr>Enquiry - Enquiry selection</vt:lpstr>
      <vt:lpstr>Enquiry - Enquiry selection – Sort Ordering</vt:lpstr>
      <vt:lpstr>Enquiry - Enquiry selection – Sort Ordering</vt:lpstr>
      <vt:lpstr>Enquiry - Enquiry Results Display</vt:lpstr>
      <vt:lpstr>Enquiry - Enquiry Results Display</vt:lpstr>
      <vt:lpstr>Enquiry - Enquiry Results Display</vt:lpstr>
      <vt:lpstr> Saving Output</vt:lpstr>
      <vt:lpstr>Enquiry - Enquiry Results Display</vt:lpstr>
      <vt:lpstr> Abbreviations</vt:lpstr>
      <vt:lpstr> Creation of Abbreviations</vt:lpstr>
      <vt:lpstr> Creation of User Abbreviations</vt:lpstr>
      <vt:lpstr> Multi-languages</vt:lpstr>
      <vt:lpstr> Methods of Translation — Overrides</vt:lpstr>
      <vt:lpstr> Methods of Translation — Errors</vt:lpstr>
      <vt:lpstr> Methods of Translation — VERSION</vt:lpstr>
      <vt:lpstr> Methods of Translation — ENQUIRY</vt:lpstr>
      <vt:lpstr> Methods of Translation — DYNAMIC.TEXT </vt:lpstr>
      <vt:lpstr> Methods of Translation — DYNAMIC.TEXT </vt:lpstr>
      <vt:lpstr> Methods of Translation — DYNAMIC.TEXT </vt:lpstr>
      <vt:lpstr> Methods of Translation — STATIC.TEXT </vt:lpstr>
      <vt:lpstr> Methods of Translation — STATIC.TEXT </vt:lpstr>
      <vt:lpstr> Auto ID Start</vt:lpstr>
      <vt:lpstr> Auto ID Start</vt:lpstr>
      <vt:lpstr> Auto ID Start</vt:lpstr>
      <vt:lpstr> Auto ID Start</vt:lpstr>
      <vt:lpstr>RECORD.LOCK — Unlock the record </vt:lpstr>
      <vt:lpstr> Workshop - 1 </vt:lpstr>
      <vt:lpstr> Types of File — FILE.CONTROL </vt:lpstr>
      <vt:lpstr> Possible configurations for the system</vt:lpstr>
      <vt:lpstr> File naming conventions</vt:lpstr>
      <vt:lpstr>Thank you for your time and attention!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Название презентации</dc:title>
  <dc:creator>Yauhen</dc:creator>
  <cp:lastModifiedBy>Yauheni Zhohun</cp:lastModifiedBy>
  <cp:revision>404</cp:revision>
  <dcterms:created xsi:type="dcterms:W3CDTF">2018-08-16T12:20:01Z</dcterms:created>
  <dcterms:modified xsi:type="dcterms:W3CDTF">2021-10-08T14:47:29Z</dcterms:modified>
</cp:coreProperties>
</file>